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67" r:id="rId4"/>
    <p:sldId id="275" r:id="rId5"/>
    <p:sldId id="272" r:id="rId6"/>
    <p:sldId id="262" r:id="rId7"/>
    <p:sldId id="273" r:id="rId8"/>
    <p:sldId id="264" r:id="rId9"/>
    <p:sldId id="271" r:id="rId10"/>
    <p:sldId id="265" r:id="rId11"/>
    <p:sldId id="269" r:id="rId12"/>
    <p:sldId id="266" r:id="rId13"/>
    <p:sldId id="270" r:id="rId14"/>
    <p:sldId id="258" r:id="rId15"/>
    <p:sldId id="257" r:id="rId16"/>
    <p:sldId id="259" r:id="rId17"/>
    <p:sldId id="261" r:id="rId18"/>
    <p:sldId id="260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0C"/>
    <a:srgbClr val="FB8D3B"/>
    <a:srgbClr val="5DCEAF"/>
    <a:srgbClr val="FFEFDD"/>
    <a:srgbClr val="FEDBB4"/>
    <a:srgbClr val="FF4B4B"/>
    <a:srgbClr val="D2FAEB"/>
    <a:srgbClr val="FFFFFF"/>
    <a:srgbClr val="FFFFD1"/>
    <a:srgbClr val="5E9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612" autoAdjust="0"/>
  </p:normalViewPr>
  <p:slideViewPr>
    <p:cSldViewPr snapToGrid="0">
      <p:cViewPr varScale="1">
        <p:scale>
          <a:sx n="48" d="100"/>
          <a:sy n="48" d="100"/>
        </p:scale>
        <p:origin x="67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3CC9-5999-48A2-B81B-0FC5A0EA4F7C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120C-2AF5-4859-B040-2F27526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1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22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71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71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82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4120C-2AF5-4859-B040-2F275263C0E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6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6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0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7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6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4120C-2AF5-4859-B040-2F275263C0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9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C09A0-3455-4555-AAE4-A526175EE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8DFEB3-E45A-421C-B0D7-02F7A42FC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E7118-F67E-4CBE-8747-7061BBE6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B722B-2B0D-4CBE-A4EF-ACA0B83E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F4A8B6-C516-4823-BDC5-A97E01E4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0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59598-5B59-4BCF-B259-EB4AD620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3EDBE0-134B-43D0-92F7-7F1A31CDC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22ECD-372E-405C-B80D-E79BB45C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87E1C-F3B3-4FC6-87FC-B4866B4B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203CE-2FF2-4EC2-9D93-0BBDA517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8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2BE358-C63B-4EA3-AE0F-EFAB5C89E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0B626-3C6A-4FDA-867E-E7D5B708E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72ABD-9635-4479-968F-B75FEA73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3A876-2F7D-4EEE-B0B9-7D338697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E3806-BBE9-4143-88CC-041D4C59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1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6F8DD-31DF-4448-8D30-92870000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18716-3EAA-47DB-A128-817A57C6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11385-5276-431B-A2D2-8B7E4F67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B261A-4847-4789-A129-011A3CD4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6A6BA-86EC-4F0F-9651-2F8869B2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3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331B3-7A66-406D-861B-956EEAEB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C240A-035F-463D-9A45-500A79A9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A782C-2C45-4287-8D6D-011F746E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7A295-0407-40D0-A6C7-1942DB94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1C239-90A1-40B4-8448-0F605B4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7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2033C-4645-464B-80B8-F20006CE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02C47-3FB8-4EFB-B344-F975D664F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036A53-EDBC-4D09-820B-0D34DFBF5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60E08F-B6BD-4C18-B7B0-59144D80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B70EE-2E3C-4859-96D3-A0BDA829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B0A574-A15E-47BD-88F5-F0C8F2C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3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FC87-9314-43FE-AD49-3E0480646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8BCCD-4296-4AB6-9878-2B4A84A95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B3C553-D613-4504-A786-0D090EA98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538914-138C-4F98-A55E-82C4F0B4A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989C3B-BC05-43B2-A41F-60D00D7E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A5FDD0-28BA-4C7F-8247-13890468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0B7CC8-7353-44B7-B73B-C26C71CC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A732FF-F9D1-4141-A4AF-01ECEBED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8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C1DFC-F23D-43E5-9AA2-92CA116D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FBE604-D4B3-4537-B875-450E77B4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76E856-6599-493C-9C00-8C33A79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4B4900-B6AB-43AF-9D8E-1D725A18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8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60AB06-6F46-4B8E-98A9-0CE138FE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87E9CB-7DBF-4AAE-9B04-F11D9C74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C6C634-56EB-4A42-8A22-57B77BCD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21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9CB06-F9CE-445C-A36B-6D50464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CB17A-5563-4D73-9946-748BC76FD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E98C5-D5F8-4101-A1E0-C99ED431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69CA7-49D6-4F26-8668-F538C722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59C27-45C8-4753-8651-0B309E84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262CC-1FC5-4F84-8B92-AC9D66CB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0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011ED-E6F2-4608-85E9-CA00F9C6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0DA9E-6434-4132-9F3B-6DB7BC39F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AC5A42-413F-440A-9EBA-214EEEA24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E25597-16CB-49B4-8CCA-49C5940E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C2883-3F5A-43BA-A062-4811EEDC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88BB89-4533-436A-8F02-93D22CA2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4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AC9984-F2DE-4FE8-B239-0189832F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CD4BB-054E-4960-88B6-7F7C0269C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239B5-F250-4007-BBCD-3EB1B4ABA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B63-07D1-415F-AF7C-835FCB07B03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D317E-3282-4EA7-8002-CE83E06BC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4C5CA-FE89-459E-8720-E5839AAD1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F0A20-6359-4E93-AE57-AEE5B1024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A0FD7-C757-4985-ACE5-6EA911913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500" y="2960716"/>
            <a:ext cx="4882310" cy="23876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주차장 탐색 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ED3034-826E-4A1E-8CF4-3249B7C52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87" y="3658452"/>
            <a:ext cx="5587882" cy="565473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1700" dirty="0"/>
              <a:t>201701755</a:t>
            </a:r>
            <a:r>
              <a:rPr lang="ko-KR" altLang="en-US" sz="1700" dirty="0"/>
              <a:t>성주원</a:t>
            </a:r>
            <a:r>
              <a:rPr lang="en-US" altLang="ko-KR" sz="1700" dirty="0"/>
              <a:t>,201701802</a:t>
            </a:r>
            <a:r>
              <a:rPr lang="ko-KR" altLang="en-US" sz="1700" dirty="0"/>
              <a:t>황종환</a:t>
            </a:r>
            <a:r>
              <a:rPr lang="en-US" altLang="ko-KR" sz="1700" dirty="0"/>
              <a:t>, 201901386</a:t>
            </a:r>
            <a:r>
              <a:rPr lang="ko-KR" altLang="en-US" sz="1700" dirty="0" err="1"/>
              <a:t>이영림</a:t>
            </a:r>
            <a:endParaRPr lang="ko-KR" altLang="en-US" sz="1700" dirty="0"/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비디오 12" descr="실내이(가) 표시된 사진&#10;&#10;자동 생성된 설명">
            <a:extLst>
              <a:ext uri="{FF2B5EF4-FFF2-40B4-BE49-F238E27FC236}">
                <a16:creationId xmlns:a16="http://schemas.microsoft.com/office/drawing/2014/main" id="{17E53FA9-DBF5-4A77-91A2-70F8D436B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5922492" y="1847045"/>
            <a:ext cx="5536001" cy="31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F1E9-F86C-479F-974E-045A01CD7EA8}"/>
              </a:ext>
            </a:extLst>
          </p:cNvPr>
          <p:cNvSpPr/>
          <p:nvPr/>
        </p:nvSpPr>
        <p:spPr>
          <a:xfrm>
            <a:off x="527979" y="706583"/>
            <a:ext cx="6265719" cy="5361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600" kern="100" dirty="0">
                <a:solidFill>
                  <a:srgbClr val="FF4B4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사용자이름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닉네임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 not null,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아이디 </a:t>
            </a:r>
            <a:r>
              <a:rPr lang="en-US" altLang="ko-KR" sz="1600" kern="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varchar(20) not null,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비밀번호 </a:t>
            </a:r>
            <a:r>
              <a:rPr lang="en-US" altLang="ko-KR" sz="1600" kern="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varchar(50)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전화번호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차종류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varchar(10)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차량번호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특이사항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varchar(10) default '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없음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예약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varchar(10) default '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사용시간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time,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현재사용료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사용주차장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</a:t>
            </a:r>
            <a:r>
              <a:rPr lang="en-US" altLang="ko-KR" sz="1600" kern="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 key(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foreign key(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사용주차장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주차장이름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B34000-BAE2-49B9-85E6-ADEE49251F69}"/>
              </a:ext>
            </a:extLst>
          </p:cNvPr>
          <p:cNvSpPr/>
          <p:nvPr/>
        </p:nvSpPr>
        <p:spPr>
          <a:xfrm>
            <a:off x="519546" y="6356469"/>
            <a:ext cx="6265719" cy="280555"/>
          </a:xfrm>
          <a:prstGeom prst="rect">
            <a:avLst/>
          </a:prstGeom>
          <a:solidFill>
            <a:srgbClr val="D2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 alter table 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add foreign key(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현재사용료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사용료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사용료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B5934A-2082-47F3-8433-08188F5B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090" y="1187077"/>
            <a:ext cx="6580150" cy="1019287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3EF60FC0-1218-481A-AE40-0DE5C8506AF3}"/>
              </a:ext>
            </a:extLst>
          </p:cNvPr>
          <p:cNvSpPr txBox="1"/>
          <p:nvPr/>
        </p:nvSpPr>
        <p:spPr>
          <a:xfrm>
            <a:off x="4862280" y="706584"/>
            <a:ext cx="221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주차장 이용 </a:t>
            </a:r>
            <a:r>
              <a:rPr lang="en-US" altLang="ko-KR" sz="2400" b="1" dirty="0"/>
              <a:t>X</a:t>
            </a:r>
            <a:r>
              <a:rPr lang="ko-KR" altLang="en-US" sz="2400" b="1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5A530D-AB49-443B-9255-6E21EB25D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107" y="3126887"/>
            <a:ext cx="6504901" cy="1028553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0194AA5-2CEC-4BAF-AA05-E2AEC968C787}"/>
              </a:ext>
            </a:extLst>
          </p:cNvPr>
          <p:cNvSpPr txBox="1"/>
          <p:nvPr/>
        </p:nvSpPr>
        <p:spPr>
          <a:xfrm>
            <a:off x="4959760" y="2715322"/>
            <a:ext cx="22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주차장 이용 </a:t>
            </a:r>
            <a:r>
              <a:rPr lang="en-US" altLang="ko-KR" sz="2400" b="1" dirty="0"/>
              <a:t>O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335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91F1E9-F86C-479F-974E-045A01CD7EA8}"/>
              </a:ext>
            </a:extLst>
          </p:cNvPr>
          <p:cNvSpPr/>
          <p:nvPr/>
        </p:nvSpPr>
        <p:spPr>
          <a:xfrm>
            <a:off x="519545" y="322114"/>
            <a:ext cx="6265719" cy="391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600" kern="100" dirty="0">
                <a:solidFill>
                  <a:srgbClr val="FB8D3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주차장주소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varchar(100)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주차장이름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평일요금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주말요금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전체공간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not null,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현재이용가능공간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not null,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 key(</a:t>
            </a:r>
            <a:r>
              <a:rPr lang="ko-KR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C75A4-3606-412B-836E-1949A96B47B8}"/>
              </a:ext>
            </a:extLst>
          </p:cNvPr>
          <p:cNvSpPr txBox="1"/>
          <p:nvPr/>
        </p:nvSpPr>
        <p:spPr>
          <a:xfrm>
            <a:off x="519545" y="4233114"/>
            <a:ext cx="6094268" cy="216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600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주차공간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공간번호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소속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 key(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공간번호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foreign key(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소속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57A72C-A90E-4B60-BFA2-ADC7EE4D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380" y="1142301"/>
            <a:ext cx="5293620" cy="11953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A80B34-524F-4713-939A-609094AB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849" y="4287167"/>
            <a:ext cx="1683272" cy="10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4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45704F-8922-49B2-A681-D28BDE190F83}"/>
              </a:ext>
            </a:extLst>
          </p:cNvPr>
          <p:cNvSpPr txBox="1"/>
          <p:nvPr/>
        </p:nvSpPr>
        <p:spPr>
          <a:xfrm>
            <a:off x="667615" y="281141"/>
            <a:ext cx="6094268" cy="289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600" kern="100" dirty="0">
                <a:solidFill>
                  <a:srgbClr val="EED30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부가시설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부가시설번호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부가시설이름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 not null,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시설분류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varchar(20) not null,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 key(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부가시설번호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foreign key(t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소속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A64B19-9346-4360-AD34-3B1832742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603" y="696026"/>
            <a:ext cx="3840598" cy="12990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2B3620-BBED-45A0-AA65-5B68FEA80C00}"/>
              </a:ext>
            </a:extLst>
          </p:cNvPr>
          <p:cNvSpPr txBox="1"/>
          <p:nvPr/>
        </p:nvSpPr>
        <p:spPr>
          <a:xfrm>
            <a:off x="584488" y="3377632"/>
            <a:ext cx="6094268" cy="3263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600" kern="100" dirty="0">
                <a:solidFill>
                  <a:srgbClr val="00B0F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사용료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not null,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사용료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소속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식별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 key(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식별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foreign key(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소속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foreign key(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식별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337B11-155E-4268-850E-3CECC86E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59" y="3561352"/>
            <a:ext cx="2314981" cy="9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A8F58A-6688-4C10-AC0E-6828E8A4A2D0}"/>
              </a:ext>
            </a:extLst>
          </p:cNvPr>
          <p:cNvSpPr txBox="1"/>
          <p:nvPr/>
        </p:nvSpPr>
        <p:spPr>
          <a:xfrm>
            <a:off x="615663" y="407884"/>
            <a:ext cx="6094268" cy="253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table </a:t>
            </a:r>
            <a:r>
              <a:rPr lang="ko-KR" altLang="ko-KR" sz="1600" kern="100" dirty="0">
                <a:solidFill>
                  <a:srgbClr val="7030A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카드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int not null,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카드번호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varchar(20) not null,</a:t>
            </a:r>
            <a:endParaRPr lang="en-US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사용자식별번호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 not null,</a:t>
            </a:r>
            <a:endParaRPr lang="en-US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primary key(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foreign key(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ko-KR" altLang="en-US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식별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references 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사용자번호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);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D4FEE8-A6DB-4676-940B-E55C2B11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90" y="722845"/>
            <a:ext cx="2314611" cy="9433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60A8BA-184E-4163-AF0A-1BD73FD4A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34" y="5398744"/>
            <a:ext cx="5609065" cy="736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E69C7F-43BB-44C3-8C3E-413ADFC333D7}"/>
              </a:ext>
            </a:extLst>
          </p:cNvPr>
          <p:cNvSpPr txBox="1"/>
          <p:nvPr/>
        </p:nvSpPr>
        <p:spPr>
          <a:xfrm>
            <a:off x="770014" y="4998633"/>
            <a:ext cx="511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앱 사용 시 사용자 화면에 표시되는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327134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4EEA4E-0A69-4437-A56E-43B6B338A9D9}"/>
              </a:ext>
            </a:extLst>
          </p:cNvPr>
          <p:cNvSpPr/>
          <p:nvPr/>
        </p:nvSpPr>
        <p:spPr>
          <a:xfrm>
            <a:off x="1017043" y="326571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58235B-5701-444A-A47E-1DA6F0518596}"/>
              </a:ext>
            </a:extLst>
          </p:cNvPr>
          <p:cNvSpPr/>
          <p:nvPr/>
        </p:nvSpPr>
        <p:spPr>
          <a:xfrm>
            <a:off x="2006091" y="1268963"/>
            <a:ext cx="2351314" cy="998376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앱이름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0731F-B300-44AF-9C90-6D40023ABC07}"/>
              </a:ext>
            </a:extLst>
          </p:cNvPr>
          <p:cNvSpPr/>
          <p:nvPr/>
        </p:nvSpPr>
        <p:spPr>
          <a:xfrm>
            <a:off x="2006091" y="2752534"/>
            <a:ext cx="2351314" cy="438539"/>
          </a:xfrm>
          <a:prstGeom prst="rect">
            <a:avLst/>
          </a:prstGeom>
          <a:noFill/>
          <a:ln w="76200">
            <a:solidFill>
              <a:srgbClr val="FE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8E87C1-BC2E-44FD-8C79-B59E87FEBB09}"/>
              </a:ext>
            </a:extLst>
          </p:cNvPr>
          <p:cNvSpPr/>
          <p:nvPr/>
        </p:nvSpPr>
        <p:spPr>
          <a:xfrm>
            <a:off x="2006091" y="3377682"/>
            <a:ext cx="2351314" cy="438539"/>
          </a:xfrm>
          <a:prstGeom prst="rect">
            <a:avLst/>
          </a:prstGeom>
          <a:noFill/>
          <a:ln w="76200">
            <a:solidFill>
              <a:srgbClr val="FE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03516C-DBC8-46D6-A535-C168D62B72BE}"/>
              </a:ext>
            </a:extLst>
          </p:cNvPr>
          <p:cNvSpPr/>
          <p:nvPr/>
        </p:nvSpPr>
        <p:spPr>
          <a:xfrm>
            <a:off x="1992095" y="3984169"/>
            <a:ext cx="2351314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6B2678-30A9-46F8-A515-31B241A42D3D}"/>
              </a:ext>
            </a:extLst>
          </p:cNvPr>
          <p:cNvSpPr/>
          <p:nvPr/>
        </p:nvSpPr>
        <p:spPr>
          <a:xfrm>
            <a:off x="1992095" y="5094512"/>
            <a:ext cx="2351314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C45B6-1FB3-4A07-A093-58BF9EEB1413}"/>
              </a:ext>
            </a:extLst>
          </p:cNvPr>
          <p:cNvSpPr/>
          <p:nvPr/>
        </p:nvSpPr>
        <p:spPr>
          <a:xfrm>
            <a:off x="6606073" y="349897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25319F-B39D-4CE8-ABB8-DC846AC2D208}"/>
              </a:ext>
            </a:extLst>
          </p:cNvPr>
          <p:cNvSpPr/>
          <p:nvPr/>
        </p:nvSpPr>
        <p:spPr>
          <a:xfrm>
            <a:off x="7343195" y="639145"/>
            <a:ext cx="3023119" cy="844421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FA1AEA-25E4-4F8F-9C44-EBF6333E2283}"/>
              </a:ext>
            </a:extLst>
          </p:cNvPr>
          <p:cNvSpPr/>
          <p:nvPr/>
        </p:nvSpPr>
        <p:spPr>
          <a:xfrm>
            <a:off x="7343195" y="1908111"/>
            <a:ext cx="3023119" cy="438539"/>
          </a:xfrm>
          <a:prstGeom prst="rect">
            <a:avLst/>
          </a:prstGeom>
          <a:noFill/>
          <a:ln w="76200">
            <a:solidFill>
              <a:srgbClr val="FE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728777-C16A-4240-B707-C86386DD0935}"/>
              </a:ext>
            </a:extLst>
          </p:cNvPr>
          <p:cNvSpPr/>
          <p:nvPr/>
        </p:nvSpPr>
        <p:spPr>
          <a:xfrm>
            <a:off x="7343195" y="3177069"/>
            <a:ext cx="3023119" cy="438539"/>
          </a:xfrm>
          <a:prstGeom prst="rect">
            <a:avLst/>
          </a:prstGeom>
          <a:noFill/>
          <a:ln w="76200">
            <a:solidFill>
              <a:srgbClr val="FE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전화번호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0F411-8572-474B-8ECE-21B99914AA20}"/>
              </a:ext>
            </a:extLst>
          </p:cNvPr>
          <p:cNvSpPr/>
          <p:nvPr/>
        </p:nvSpPr>
        <p:spPr>
          <a:xfrm>
            <a:off x="7329199" y="3792887"/>
            <a:ext cx="3023119" cy="43853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차종류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C58581-928A-4565-815C-57198BE82C73}"/>
              </a:ext>
            </a:extLst>
          </p:cNvPr>
          <p:cNvSpPr/>
          <p:nvPr/>
        </p:nvSpPr>
        <p:spPr>
          <a:xfrm>
            <a:off x="7329199" y="4408709"/>
            <a:ext cx="3023119" cy="438539"/>
          </a:xfrm>
          <a:prstGeom prst="rect">
            <a:avLst/>
          </a:prstGeom>
          <a:noFill/>
          <a:ln w="76200">
            <a:solidFill>
              <a:srgbClr val="FE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차량번호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84E28B-A532-4E3C-887A-EE0135E8338A}"/>
              </a:ext>
            </a:extLst>
          </p:cNvPr>
          <p:cNvSpPr/>
          <p:nvPr/>
        </p:nvSpPr>
        <p:spPr>
          <a:xfrm>
            <a:off x="590505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405247-5CE1-4D0D-A155-E1887FDC511F}"/>
              </a:ext>
            </a:extLst>
          </p:cNvPr>
          <p:cNvSpPr/>
          <p:nvPr/>
        </p:nvSpPr>
        <p:spPr>
          <a:xfrm>
            <a:off x="6151986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B3B240-06E4-440C-B642-187740C25FE7}"/>
              </a:ext>
            </a:extLst>
          </p:cNvPr>
          <p:cNvSpPr/>
          <p:nvPr/>
        </p:nvSpPr>
        <p:spPr>
          <a:xfrm>
            <a:off x="7343195" y="2533258"/>
            <a:ext cx="3023119" cy="438539"/>
          </a:xfrm>
          <a:prstGeom prst="rect">
            <a:avLst/>
          </a:prstGeom>
          <a:noFill/>
          <a:ln w="76200">
            <a:solidFill>
              <a:srgbClr val="FED6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3B9990-4FD1-4DB7-8EDC-95D62D85A98F}"/>
              </a:ext>
            </a:extLst>
          </p:cNvPr>
          <p:cNvSpPr/>
          <p:nvPr/>
        </p:nvSpPr>
        <p:spPr>
          <a:xfrm>
            <a:off x="7329199" y="5024526"/>
            <a:ext cx="3023119" cy="43853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특이사항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D723DF-38A6-455A-83C8-39836068DE7A}"/>
              </a:ext>
            </a:extLst>
          </p:cNvPr>
          <p:cNvSpPr/>
          <p:nvPr/>
        </p:nvSpPr>
        <p:spPr>
          <a:xfrm>
            <a:off x="7655768" y="5752326"/>
            <a:ext cx="2351314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2886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4EEA4E-0A69-4437-A56E-43B6B338A9D9}"/>
              </a:ext>
            </a:extLst>
          </p:cNvPr>
          <p:cNvSpPr/>
          <p:nvPr/>
        </p:nvSpPr>
        <p:spPr>
          <a:xfrm>
            <a:off x="1017043" y="326571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58235B-5701-444A-A47E-1DA6F0518596}"/>
              </a:ext>
            </a:extLst>
          </p:cNvPr>
          <p:cNvSpPr/>
          <p:nvPr/>
        </p:nvSpPr>
        <p:spPr>
          <a:xfrm>
            <a:off x="1209870" y="457199"/>
            <a:ext cx="4043265" cy="3153761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 err="1">
                <a:solidFill>
                  <a:schemeClr val="tx1"/>
                </a:solidFill>
              </a:rPr>
              <a:t>api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0731F-B300-44AF-9C90-6D40023ABC07}"/>
              </a:ext>
            </a:extLst>
          </p:cNvPr>
          <p:cNvSpPr/>
          <p:nvPr/>
        </p:nvSpPr>
        <p:spPr>
          <a:xfrm>
            <a:off x="1931443" y="3797570"/>
            <a:ext cx="2351314" cy="43853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8E87C1-BC2E-44FD-8C79-B59E87FEBB09}"/>
              </a:ext>
            </a:extLst>
          </p:cNvPr>
          <p:cNvSpPr/>
          <p:nvPr/>
        </p:nvSpPr>
        <p:spPr>
          <a:xfrm>
            <a:off x="1931443" y="4422718"/>
            <a:ext cx="2351314" cy="43853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군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03516C-DBC8-46D6-A535-C168D62B72BE}"/>
              </a:ext>
            </a:extLst>
          </p:cNvPr>
          <p:cNvSpPr/>
          <p:nvPr/>
        </p:nvSpPr>
        <p:spPr>
          <a:xfrm>
            <a:off x="1917447" y="5029205"/>
            <a:ext cx="2351314" cy="43853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읍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면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동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6B2678-30A9-46F8-A515-31B241A42D3D}"/>
              </a:ext>
            </a:extLst>
          </p:cNvPr>
          <p:cNvSpPr/>
          <p:nvPr/>
        </p:nvSpPr>
        <p:spPr>
          <a:xfrm>
            <a:off x="1917447" y="5635688"/>
            <a:ext cx="2351314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C45B6-1FB3-4A07-A093-58BF9EEB1413}"/>
              </a:ext>
            </a:extLst>
          </p:cNvPr>
          <p:cNvSpPr/>
          <p:nvPr/>
        </p:nvSpPr>
        <p:spPr>
          <a:xfrm>
            <a:off x="6606073" y="349897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25319F-B39D-4CE8-ABB8-DC846AC2D208}"/>
              </a:ext>
            </a:extLst>
          </p:cNvPr>
          <p:cNvSpPr/>
          <p:nvPr/>
        </p:nvSpPr>
        <p:spPr>
          <a:xfrm>
            <a:off x="6774024" y="457199"/>
            <a:ext cx="4077477" cy="1539552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지도</a:t>
            </a:r>
            <a:r>
              <a:rPr lang="en-US" altLang="ko-KR" dirty="0" err="1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84E28B-A532-4E3C-887A-EE0135E8338A}"/>
              </a:ext>
            </a:extLst>
          </p:cNvPr>
          <p:cNvSpPr/>
          <p:nvPr/>
        </p:nvSpPr>
        <p:spPr>
          <a:xfrm>
            <a:off x="590505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405247-5CE1-4D0D-A155-E1887FDC511F}"/>
              </a:ext>
            </a:extLst>
          </p:cNvPr>
          <p:cNvSpPr/>
          <p:nvPr/>
        </p:nvSpPr>
        <p:spPr>
          <a:xfrm>
            <a:off x="6151986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AEE8EB-E51B-49A2-8145-318FBE68D29D}"/>
              </a:ext>
            </a:extLst>
          </p:cNvPr>
          <p:cNvGrpSpPr/>
          <p:nvPr/>
        </p:nvGrpSpPr>
        <p:grpSpPr>
          <a:xfrm>
            <a:off x="6774024" y="2085395"/>
            <a:ext cx="4077477" cy="1310946"/>
            <a:chOff x="6774024" y="2411968"/>
            <a:chExt cx="4077477" cy="8584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FA1AEA-25E4-4F8F-9C44-EBF6333E2283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5BF05E-B21D-4711-84BD-D11A4DC896A4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주차장사진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DB2DA7-2387-491D-89CF-9C8740B76F91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6B09FF-41CD-47A8-9127-F14E8F044A4E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16/20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59C263-5B37-4383-BDDD-DB8844ED51D5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1DA642-87E8-4A2E-B620-AD7942480F8E}"/>
              </a:ext>
            </a:extLst>
          </p:cNvPr>
          <p:cNvGrpSpPr/>
          <p:nvPr/>
        </p:nvGrpSpPr>
        <p:grpSpPr>
          <a:xfrm>
            <a:off x="6767802" y="4915684"/>
            <a:ext cx="4077477" cy="1310946"/>
            <a:chOff x="6774024" y="2411968"/>
            <a:chExt cx="4077477" cy="8584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DF2B40-F2B3-45F5-9873-42BB7A7D83A2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74B132-449F-40F6-BD5E-04BAE3E6188D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주차장사진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10D1E43-CFD4-43E8-A664-5750B5B7EABA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0039832-32F2-4547-8056-8833B0E569CD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16/20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D2B9D6-8E0F-40F0-8E81-570A29294546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보기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53C9C2-4963-4F9A-B04B-A892D914EA1B}"/>
              </a:ext>
            </a:extLst>
          </p:cNvPr>
          <p:cNvGrpSpPr/>
          <p:nvPr/>
        </p:nvGrpSpPr>
        <p:grpSpPr>
          <a:xfrm>
            <a:off x="6755362" y="3502382"/>
            <a:ext cx="4077477" cy="1310946"/>
            <a:chOff x="6774024" y="2411968"/>
            <a:chExt cx="4077477" cy="8584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D0BE9F-76C5-4003-8C78-7BADAF920C56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62CE3F-EED0-4B6C-B7E5-BDB207BC443C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주차장사진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20588F-3FC7-4A35-A07C-3A50E88558FA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BBB1B00-4419-485F-ABF1-DA6AC7A7CA46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16/20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D6280DA-5DB2-4083-A43C-A0BC8B186F1D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보기</a:t>
              </a:r>
            </a:p>
          </p:txBody>
        </p:sp>
      </p:grpSp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id="{1484DC66-E1E2-459A-A520-D7F355C17A69}"/>
              </a:ext>
            </a:extLst>
          </p:cNvPr>
          <p:cNvSpPr/>
          <p:nvPr/>
        </p:nvSpPr>
        <p:spPr>
          <a:xfrm>
            <a:off x="1739945" y="783773"/>
            <a:ext cx="1138334" cy="490057"/>
          </a:xfrm>
          <a:prstGeom prst="wedgeRoundRectCallout">
            <a:avLst>
              <a:gd name="adj1" fmla="val -3620"/>
              <a:gd name="adj2" fmla="val 96772"/>
              <a:gd name="adj3" fmla="val 16667"/>
            </a:avLst>
          </a:prstGeom>
          <a:solidFill>
            <a:srgbClr val="D2F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BB842FD-FEEE-4301-B53C-F7ED564DEDF2}"/>
              </a:ext>
            </a:extLst>
          </p:cNvPr>
          <p:cNvSpPr/>
          <p:nvPr/>
        </p:nvSpPr>
        <p:spPr>
          <a:xfrm>
            <a:off x="3505653" y="1743712"/>
            <a:ext cx="1138334" cy="490057"/>
          </a:xfrm>
          <a:prstGeom prst="wedgeRoundRectCallout">
            <a:avLst>
              <a:gd name="adj1" fmla="val -3620"/>
              <a:gd name="adj2" fmla="val 96772"/>
              <a:gd name="adj3" fmla="val 16667"/>
            </a:avLst>
          </a:prstGeom>
          <a:solidFill>
            <a:srgbClr val="D2F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BA1E4F41-003D-422B-AFAC-35CE77F4F179}"/>
              </a:ext>
            </a:extLst>
          </p:cNvPr>
          <p:cNvSpPr/>
          <p:nvPr/>
        </p:nvSpPr>
        <p:spPr>
          <a:xfrm>
            <a:off x="3713148" y="931954"/>
            <a:ext cx="1138334" cy="490057"/>
          </a:xfrm>
          <a:prstGeom prst="wedgeRoundRectCallout">
            <a:avLst>
              <a:gd name="adj1" fmla="val -3620"/>
              <a:gd name="adj2" fmla="val 96772"/>
              <a:gd name="adj3" fmla="val 16667"/>
            </a:avLst>
          </a:prstGeom>
          <a:solidFill>
            <a:srgbClr val="D2F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3753ED52-B71A-40EB-8A3A-BA0D4C150E2C}"/>
              </a:ext>
            </a:extLst>
          </p:cNvPr>
          <p:cNvSpPr/>
          <p:nvPr/>
        </p:nvSpPr>
        <p:spPr>
          <a:xfrm>
            <a:off x="1809250" y="2372561"/>
            <a:ext cx="1138334" cy="490057"/>
          </a:xfrm>
          <a:prstGeom prst="wedgeRoundRectCallout">
            <a:avLst>
              <a:gd name="adj1" fmla="val -3620"/>
              <a:gd name="adj2" fmla="val 96772"/>
              <a:gd name="adj3" fmla="val 16667"/>
            </a:avLst>
          </a:prstGeom>
          <a:solidFill>
            <a:srgbClr val="D2F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D095902-7E6E-439F-A418-956AC5EB1662}"/>
              </a:ext>
            </a:extLst>
          </p:cNvPr>
          <p:cNvSpPr/>
          <p:nvPr/>
        </p:nvSpPr>
        <p:spPr>
          <a:xfrm>
            <a:off x="2635904" y="1396048"/>
            <a:ext cx="1138334" cy="490057"/>
          </a:xfrm>
          <a:prstGeom prst="wedgeRoundRectCallout">
            <a:avLst>
              <a:gd name="adj1" fmla="val -3620"/>
              <a:gd name="adj2" fmla="val 96772"/>
              <a:gd name="adj3" fmla="val 16667"/>
            </a:avLst>
          </a:prstGeom>
          <a:solidFill>
            <a:srgbClr val="D2F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748F7134-D039-40D6-8151-0A46F4A91F41}"/>
              </a:ext>
            </a:extLst>
          </p:cNvPr>
          <p:cNvSpPr/>
          <p:nvPr/>
        </p:nvSpPr>
        <p:spPr>
          <a:xfrm>
            <a:off x="2625010" y="1886106"/>
            <a:ext cx="1236317" cy="544876"/>
          </a:xfrm>
          <a:prstGeom prst="wedgeRoundRectCallout">
            <a:avLst>
              <a:gd name="adj1" fmla="val -3620"/>
              <a:gd name="adj2" fmla="val 96772"/>
              <a:gd name="adj3" fmla="val 16667"/>
            </a:avLst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현재위치</a:t>
            </a:r>
          </a:p>
        </p:txBody>
      </p:sp>
    </p:spTree>
    <p:extLst>
      <p:ext uri="{BB962C8B-B14F-4D97-AF65-F5344CB8AC3E}">
        <p14:creationId xmlns:p14="http://schemas.microsoft.com/office/powerpoint/2010/main" val="189269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4EEA4E-0A69-4437-A56E-43B6B338A9D9}"/>
              </a:ext>
            </a:extLst>
          </p:cNvPr>
          <p:cNvSpPr/>
          <p:nvPr/>
        </p:nvSpPr>
        <p:spPr>
          <a:xfrm>
            <a:off x="1017043" y="326571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0731F-B300-44AF-9C90-6D40023ABC07}"/>
              </a:ext>
            </a:extLst>
          </p:cNvPr>
          <p:cNvSpPr/>
          <p:nvPr/>
        </p:nvSpPr>
        <p:spPr>
          <a:xfrm>
            <a:off x="1178771" y="2638846"/>
            <a:ext cx="4077477" cy="438539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평일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8E87C1-BC2E-44FD-8C79-B59E87FEBB09}"/>
              </a:ext>
            </a:extLst>
          </p:cNvPr>
          <p:cNvSpPr/>
          <p:nvPr/>
        </p:nvSpPr>
        <p:spPr>
          <a:xfrm>
            <a:off x="1178771" y="3263994"/>
            <a:ext cx="4077477" cy="438539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주말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03516C-DBC8-46D6-A535-C168D62B72BE}"/>
              </a:ext>
            </a:extLst>
          </p:cNvPr>
          <p:cNvSpPr/>
          <p:nvPr/>
        </p:nvSpPr>
        <p:spPr>
          <a:xfrm>
            <a:off x="1183437" y="3870481"/>
            <a:ext cx="4077477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주변 부가시설 살펴보기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6B2678-30A9-46F8-A515-31B241A42D3D}"/>
              </a:ext>
            </a:extLst>
          </p:cNvPr>
          <p:cNvSpPr/>
          <p:nvPr/>
        </p:nvSpPr>
        <p:spPr>
          <a:xfrm>
            <a:off x="1183437" y="4476964"/>
            <a:ext cx="4077477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사용료계산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3E0E8D-3FAA-47C5-AA12-9D79F04059BF}"/>
              </a:ext>
            </a:extLst>
          </p:cNvPr>
          <p:cNvGrpSpPr/>
          <p:nvPr/>
        </p:nvGrpSpPr>
        <p:grpSpPr>
          <a:xfrm>
            <a:off x="1178771" y="492969"/>
            <a:ext cx="4077477" cy="1923332"/>
            <a:chOff x="6774024" y="2411968"/>
            <a:chExt cx="4077477" cy="85843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E07829B-5E4C-4EB4-BDA2-4F814364AA3D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AD91BAE-534D-4E5F-A93E-5C8C633B1EA2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주차장사진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6618AE6-B8F8-4E59-BBE1-D8713FC41E9E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5212BD-5DE0-4760-90D7-56BE921CAC52}"/>
                </a:ext>
              </a:extLst>
            </p:cNvPr>
            <p:cNvSpPr/>
            <p:nvPr/>
          </p:nvSpPr>
          <p:spPr>
            <a:xfrm>
              <a:off x="8577948" y="2853977"/>
              <a:ext cx="2142923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16/20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F8A49D8-744A-420D-B892-90EF8F9DC7AC}"/>
              </a:ext>
            </a:extLst>
          </p:cNvPr>
          <p:cNvSpPr/>
          <p:nvPr/>
        </p:nvSpPr>
        <p:spPr>
          <a:xfrm>
            <a:off x="1163219" y="5086578"/>
            <a:ext cx="4077477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예약하기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4A65C3-1827-4016-92E2-2F236D606819}"/>
              </a:ext>
            </a:extLst>
          </p:cNvPr>
          <p:cNvSpPr/>
          <p:nvPr/>
        </p:nvSpPr>
        <p:spPr>
          <a:xfrm>
            <a:off x="1186547" y="5693065"/>
            <a:ext cx="4077477" cy="438539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네비게이션 연결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84E28B-A532-4E3C-887A-EE0135E8338A}"/>
              </a:ext>
            </a:extLst>
          </p:cNvPr>
          <p:cNvSpPr/>
          <p:nvPr/>
        </p:nvSpPr>
        <p:spPr>
          <a:xfrm>
            <a:off x="590505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2542E74-41DE-4557-B03F-D858215E06C8}"/>
              </a:ext>
            </a:extLst>
          </p:cNvPr>
          <p:cNvSpPr/>
          <p:nvPr/>
        </p:nvSpPr>
        <p:spPr>
          <a:xfrm>
            <a:off x="6931145" y="2834793"/>
            <a:ext cx="4077477" cy="990761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주차장 </a:t>
            </a:r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사용중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F232CA6-558E-40BA-9C23-3CDDCF5FC146}"/>
              </a:ext>
            </a:extLst>
          </p:cNvPr>
          <p:cNvSpPr/>
          <p:nvPr/>
        </p:nvSpPr>
        <p:spPr>
          <a:xfrm>
            <a:off x="6931145" y="4010450"/>
            <a:ext cx="4077477" cy="990761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현재까지 사용시간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실시간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C91874-6F38-4527-877B-7BB32B890E56}"/>
              </a:ext>
            </a:extLst>
          </p:cNvPr>
          <p:cNvSpPr/>
          <p:nvPr/>
        </p:nvSpPr>
        <p:spPr>
          <a:xfrm>
            <a:off x="6917149" y="5167441"/>
            <a:ext cx="4077477" cy="990761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현재까지 사용료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FD9B34-F19D-4DAB-89E4-D3FEDB29C7EB}"/>
              </a:ext>
            </a:extLst>
          </p:cNvPr>
          <p:cNvSpPr/>
          <p:nvPr/>
        </p:nvSpPr>
        <p:spPr>
          <a:xfrm>
            <a:off x="6769415" y="349897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1EE6007-D49F-4AD3-A766-39681A077639}"/>
              </a:ext>
            </a:extLst>
          </p:cNvPr>
          <p:cNvGrpSpPr/>
          <p:nvPr/>
        </p:nvGrpSpPr>
        <p:grpSpPr>
          <a:xfrm>
            <a:off x="6931145" y="502300"/>
            <a:ext cx="4077477" cy="1923332"/>
            <a:chOff x="6774024" y="2411968"/>
            <a:chExt cx="4077477" cy="85843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514DD5D-98C2-4E38-BD8C-5CC75EF8829B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B25909A-F15D-4532-891A-07893CD14441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ABF12F3-EC41-426E-B257-8E5166C20FEA}"/>
                </a:ext>
              </a:extLst>
            </p:cNvPr>
            <p:cNvSpPr/>
            <p:nvPr/>
          </p:nvSpPr>
          <p:spPr>
            <a:xfrm>
              <a:off x="8577949" y="2509127"/>
              <a:ext cx="2142923" cy="306014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닉네임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D57A7F-36C0-44DF-B3B6-4A2D1D1C3B07}"/>
              </a:ext>
            </a:extLst>
          </p:cNvPr>
          <p:cNvSpPr/>
          <p:nvPr/>
        </p:nvSpPr>
        <p:spPr>
          <a:xfrm>
            <a:off x="6315327" y="256793"/>
            <a:ext cx="1045039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</a:t>
            </a:r>
          </a:p>
        </p:txBody>
      </p:sp>
      <p:pic>
        <p:nvPicPr>
          <p:cNvPr id="70" name="그래픽 69" descr="Bear cub">
            <a:extLst>
              <a:ext uri="{FF2B5EF4-FFF2-40B4-BE49-F238E27FC236}">
                <a16:creationId xmlns:a16="http://schemas.microsoft.com/office/drawing/2014/main" id="{0B17D998-D232-4CF7-84C0-9C8FE600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6451" y="723674"/>
            <a:ext cx="1527111" cy="1527111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D03F5D-1F00-4B42-B390-E682EAA9740B}"/>
              </a:ext>
            </a:extLst>
          </p:cNvPr>
          <p:cNvSpPr/>
          <p:nvPr/>
        </p:nvSpPr>
        <p:spPr>
          <a:xfrm>
            <a:off x="8738177" y="1520704"/>
            <a:ext cx="2142923" cy="737145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특이사항</a:t>
            </a:r>
          </a:p>
        </p:txBody>
      </p:sp>
    </p:spTree>
    <p:extLst>
      <p:ext uri="{BB962C8B-B14F-4D97-AF65-F5344CB8AC3E}">
        <p14:creationId xmlns:p14="http://schemas.microsoft.com/office/powerpoint/2010/main" val="200361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4EEA4E-0A69-4437-A56E-43B6B338A9D9}"/>
              </a:ext>
            </a:extLst>
          </p:cNvPr>
          <p:cNvSpPr/>
          <p:nvPr/>
        </p:nvSpPr>
        <p:spPr>
          <a:xfrm>
            <a:off x="6677179" y="326571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2B8B63-80C6-450C-B705-91DAA5D95F3A}"/>
              </a:ext>
            </a:extLst>
          </p:cNvPr>
          <p:cNvSpPr/>
          <p:nvPr/>
        </p:nvSpPr>
        <p:spPr>
          <a:xfrm>
            <a:off x="6870006" y="457199"/>
            <a:ext cx="4043265" cy="5701003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네비게이션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84E28B-A532-4E3C-887A-EE0135E8338A}"/>
              </a:ext>
            </a:extLst>
          </p:cNvPr>
          <p:cNvSpPr/>
          <p:nvPr/>
        </p:nvSpPr>
        <p:spPr>
          <a:xfrm>
            <a:off x="6250641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938F25-78FB-48C9-B75D-B10C7036C915}"/>
              </a:ext>
            </a:extLst>
          </p:cNvPr>
          <p:cNvSpPr/>
          <p:nvPr/>
        </p:nvSpPr>
        <p:spPr>
          <a:xfrm>
            <a:off x="1209507" y="317814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DA773D-52CA-473A-9BF5-FA8E255C6278}"/>
              </a:ext>
            </a:extLst>
          </p:cNvPr>
          <p:cNvGrpSpPr/>
          <p:nvPr/>
        </p:nvGrpSpPr>
        <p:grpSpPr>
          <a:xfrm>
            <a:off x="1377458" y="2053312"/>
            <a:ext cx="4077477" cy="1310946"/>
            <a:chOff x="6774024" y="2411968"/>
            <a:chExt cx="4077477" cy="85843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387FE08-908D-4BCE-BE22-FA3B83DB1C39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D34D456-9A41-4D2D-A247-E564E6DAAE52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부가시설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7B94696-9DA3-4E8A-9DDE-D6CA2DF950FF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958E4E2-548C-451B-BDD2-4BA82336E4B3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현재위치에서 거리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BDBA1B-242F-4D20-8E96-AE564BA5F7F5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주차장에서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6DB8DED-08B8-4819-853F-BA3D98DF5ECF}"/>
              </a:ext>
            </a:extLst>
          </p:cNvPr>
          <p:cNvGrpSpPr/>
          <p:nvPr/>
        </p:nvGrpSpPr>
        <p:grpSpPr>
          <a:xfrm>
            <a:off x="1371236" y="4883601"/>
            <a:ext cx="4077477" cy="1310946"/>
            <a:chOff x="6774024" y="2411968"/>
            <a:chExt cx="4077477" cy="85843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A07062-9ADD-4CC0-A006-FB4E2C3564E4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BDEED1B-59C4-47B2-96C6-A2318E04E551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부가시설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E2F40D3-BD09-4DA8-A233-AD467C9148EF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2655953-58A2-46B8-ACA9-CFF0F3A81B8B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현재위치에서 거리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403159A-C598-434E-A18F-CE6D179624BB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주차장에서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0B2729D-47D2-48F7-A228-4B2D9C6DD630}"/>
              </a:ext>
            </a:extLst>
          </p:cNvPr>
          <p:cNvGrpSpPr/>
          <p:nvPr/>
        </p:nvGrpSpPr>
        <p:grpSpPr>
          <a:xfrm>
            <a:off x="1358796" y="3470299"/>
            <a:ext cx="4077477" cy="1310946"/>
            <a:chOff x="6774024" y="2411968"/>
            <a:chExt cx="4077477" cy="85843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22DC00E-BCFE-444F-BB2C-F5F93CC90BEE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DC0C938-5650-4649-A75F-77F2BC740A5C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부가시설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EFB38CE-D0BE-42F0-913A-F640EB05FEAE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F50C77A-7E03-4357-9B20-323CAB9A2076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현재위치에서 거리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39276AB-D3D9-4E6F-B4F9-F41B3B39E51C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주차장에서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거리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3191982-7D34-4034-BB91-94283239D6F8}"/>
              </a:ext>
            </a:extLst>
          </p:cNvPr>
          <p:cNvGrpSpPr/>
          <p:nvPr/>
        </p:nvGrpSpPr>
        <p:grpSpPr>
          <a:xfrm>
            <a:off x="1361901" y="460885"/>
            <a:ext cx="4077477" cy="1486385"/>
            <a:chOff x="6774024" y="2411968"/>
            <a:chExt cx="4077477" cy="85843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48FDB5D-27CD-4EC2-90C9-F9B99883FAFD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C3C9121-BAB8-4307-9C2F-B262EF6F057B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주차장사진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DA07404-4CBD-4A2A-ABF3-E5F5C3E26AE5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C8AEF2C-F1C6-4965-93A9-4276D29215B8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16/20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4A95695-0127-4133-8C53-EE2552FCF526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보기</a:t>
              </a: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A2ED71-96A9-4F1D-9399-88EAB073B849}"/>
              </a:ext>
            </a:extLst>
          </p:cNvPr>
          <p:cNvSpPr/>
          <p:nvPr/>
        </p:nvSpPr>
        <p:spPr>
          <a:xfrm>
            <a:off x="755420" y="224710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7918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4EEA4E-0A69-4437-A56E-43B6B338A9D9}"/>
              </a:ext>
            </a:extLst>
          </p:cNvPr>
          <p:cNvSpPr/>
          <p:nvPr/>
        </p:nvSpPr>
        <p:spPr>
          <a:xfrm>
            <a:off x="1017043" y="326571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A0731F-B300-44AF-9C90-6D40023ABC07}"/>
              </a:ext>
            </a:extLst>
          </p:cNvPr>
          <p:cNvSpPr/>
          <p:nvPr/>
        </p:nvSpPr>
        <p:spPr>
          <a:xfrm>
            <a:off x="1178771" y="2825462"/>
            <a:ext cx="4077477" cy="99076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0000</a:t>
            </a:r>
            <a:r>
              <a:rPr lang="ko-KR" altLang="en-US" dirty="0">
                <a:solidFill>
                  <a:schemeClr val="tx1"/>
                </a:solidFill>
              </a:rPr>
              <a:t>년</a:t>
            </a:r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~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0000</a:t>
            </a:r>
            <a:r>
              <a:rPr lang="ko-KR" altLang="en-US" dirty="0">
                <a:solidFill>
                  <a:schemeClr val="tx1"/>
                </a:solidFill>
              </a:rPr>
              <a:t>년</a:t>
            </a:r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8E87C1-BC2E-44FD-8C79-B59E87FEBB09}"/>
              </a:ext>
            </a:extLst>
          </p:cNvPr>
          <p:cNvSpPr/>
          <p:nvPr/>
        </p:nvSpPr>
        <p:spPr>
          <a:xfrm>
            <a:off x="1178771" y="4001119"/>
            <a:ext cx="4077477" cy="99076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~00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or00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03516C-DBC8-46D6-A535-C168D62B72BE}"/>
              </a:ext>
            </a:extLst>
          </p:cNvPr>
          <p:cNvSpPr/>
          <p:nvPr/>
        </p:nvSpPr>
        <p:spPr>
          <a:xfrm>
            <a:off x="1164775" y="5158110"/>
            <a:ext cx="4077477" cy="990761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계산결과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C45B6-1FB3-4A07-A093-58BF9EEB1413}"/>
              </a:ext>
            </a:extLst>
          </p:cNvPr>
          <p:cNvSpPr/>
          <p:nvPr/>
        </p:nvSpPr>
        <p:spPr>
          <a:xfrm>
            <a:off x="6606073" y="349897"/>
            <a:ext cx="4376057" cy="59995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3E0E8D-3FAA-47C5-AA12-9D79F04059BF}"/>
              </a:ext>
            </a:extLst>
          </p:cNvPr>
          <p:cNvGrpSpPr/>
          <p:nvPr/>
        </p:nvGrpSpPr>
        <p:grpSpPr>
          <a:xfrm>
            <a:off x="1178771" y="492969"/>
            <a:ext cx="4077477" cy="1923332"/>
            <a:chOff x="6774024" y="2411968"/>
            <a:chExt cx="4077477" cy="85843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E07829B-5E4C-4EB4-BDA2-4F814364AA3D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AD91BAE-534D-4E5F-A93E-5C8C633B1EA2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6618AE6-B8F8-4E59-BBE1-D8713FC41E9E}"/>
                </a:ext>
              </a:extLst>
            </p:cNvPr>
            <p:cNvSpPr/>
            <p:nvPr/>
          </p:nvSpPr>
          <p:spPr>
            <a:xfrm>
              <a:off x="8577949" y="2509127"/>
              <a:ext cx="2142923" cy="306014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닉네임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735C734-777D-4E80-9F58-26F57F463D08}"/>
              </a:ext>
            </a:extLst>
          </p:cNvPr>
          <p:cNvGrpSpPr/>
          <p:nvPr/>
        </p:nvGrpSpPr>
        <p:grpSpPr>
          <a:xfrm>
            <a:off x="6758467" y="492969"/>
            <a:ext cx="4077477" cy="1682447"/>
            <a:chOff x="6774024" y="2411968"/>
            <a:chExt cx="4077477" cy="85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E8EFE8D-35FE-4C41-94EE-94EB03F33B91}"/>
                </a:ext>
              </a:extLst>
            </p:cNvPr>
            <p:cNvSpPr/>
            <p:nvPr/>
          </p:nvSpPr>
          <p:spPr>
            <a:xfrm>
              <a:off x="6774024" y="2411968"/>
              <a:ext cx="4077477" cy="858433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B757AE6-F4DA-4EDA-8830-2E4DB8CD6668}"/>
                </a:ext>
              </a:extLst>
            </p:cNvPr>
            <p:cNvSpPr/>
            <p:nvPr/>
          </p:nvSpPr>
          <p:spPr>
            <a:xfrm>
              <a:off x="6898439" y="2509126"/>
              <a:ext cx="1555096" cy="68156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주차장사진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2C26CB-7F23-4320-8F37-96A6398C048D}"/>
                </a:ext>
              </a:extLst>
            </p:cNvPr>
            <p:cNvSpPr/>
            <p:nvPr/>
          </p:nvSpPr>
          <p:spPr>
            <a:xfrm>
              <a:off x="8577949" y="2509127"/>
              <a:ext cx="2142923" cy="264387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C2AB90E-A343-4284-9FA2-67D86430EB63}"/>
                </a:ext>
              </a:extLst>
            </p:cNvPr>
            <p:cNvSpPr/>
            <p:nvPr/>
          </p:nvSpPr>
          <p:spPr>
            <a:xfrm>
              <a:off x="8577949" y="2853977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16/20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3DD3004-475B-42AB-914F-A1FE228148B4}"/>
                </a:ext>
              </a:extLst>
            </p:cNvPr>
            <p:cNvSpPr/>
            <p:nvPr/>
          </p:nvSpPr>
          <p:spPr>
            <a:xfrm>
              <a:off x="9719393" y="2857083"/>
              <a:ext cx="1004590" cy="336710"/>
            </a:xfrm>
            <a:prstGeom prst="rect">
              <a:avLst/>
            </a:prstGeom>
            <a:noFill/>
            <a:ln w="7620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보기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84E28B-A532-4E3C-887A-EE0135E8338A}"/>
              </a:ext>
            </a:extLst>
          </p:cNvPr>
          <p:cNvSpPr/>
          <p:nvPr/>
        </p:nvSpPr>
        <p:spPr>
          <a:xfrm>
            <a:off x="590505" y="256793"/>
            <a:ext cx="883738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9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405247-5CE1-4D0D-A155-E1887FDC511F}"/>
              </a:ext>
            </a:extLst>
          </p:cNvPr>
          <p:cNvSpPr/>
          <p:nvPr/>
        </p:nvSpPr>
        <p:spPr>
          <a:xfrm>
            <a:off x="6151985" y="256793"/>
            <a:ext cx="1045039" cy="923330"/>
          </a:xfrm>
          <a:prstGeom prst="rect">
            <a:avLst/>
          </a:prstGeom>
          <a:solidFill>
            <a:srgbClr val="D2FCE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rgbClr val="50C3F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10</a:t>
            </a:r>
          </a:p>
        </p:txBody>
      </p:sp>
      <p:pic>
        <p:nvPicPr>
          <p:cNvPr id="3" name="그래픽 2" descr="Bear cub">
            <a:extLst>
              <a:ext uri="{FF2B5EF4-FFF2-40B4-BE49-F238E27FC236}">
                <a16:creationId xmlns:a16="http://schemas.microsoft.com/office/drawing/2014/main" id="{EFD94FE7-C765-41AE-91CB-7B137200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077" y="714343"/>
            <a:ext cx="1527111" cy="1527111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6764E11-F1BC-481E-9354-9E8EDE09D515}"/>
              </a:ext>
            </a:extLst>
          </p:cNvPr>
          <p:cNvSpPr/>
          <p:nvPr/>
        </p:nvSpPr>
        <p:spPr>
          <a:xfrm>
            <a:off x="2985803" y="1511373"/>
            <a:ext cx="2142923" cy="737145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특이사항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B241B8-8596-468C-BBC4-9E44FE46F8CA}"/>
              </a:ext>
            </a:extLst>
          </p:cNvPr>
          <p:cNvSpPr/>
          <p:nvPr/>
        </p:nvSpPr>
        <p:spPr>
          <a:xfrm>
            <a:off x="6742923" y="2296713"/>
            <a:ext cx="4077477" cy="67638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0000</a:t>
            </a:r>
            <a:r>
              <a:rPr lang="ko-KR" altLang="en-US" sz="1600" dirty="0">
                <a:solidFill>
                  <a:schemeClr val="tx1"/>
                </a:solidFill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</a:rPr>
              <a:t>00</a:t>
            </a:r>
            <a:r>
              <a:rPr lang="ko-KR" altLang="en-US" sz="1600" dirty="0">
                <a:solidFill>
                  <a:schemeClr val="tx1"/>
                </a:solidFill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</a:rPr>
              <a:t>00</a:t>
            </a:r>
            <a:r>
              <a:rPr lang="ko-KR" altLang="en-US" sz="1600" dirty="0">
                <a:solidFill>
                  <a:schemeClr val="tx1"/>
                </a:solidFill>
              </a:rPr>
              <a:t>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~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0000</a:t>
            </a:r>
            <a:r>
              <a:rPr lang="ko-KR" altLang="en-US" sz="1600" dirty="0">
                <a:solidFill>
                  <a:schemeClr val="tx1"/>
                </a:solidFill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</a:rPr>
              <a:t>00</a:t>
            </a:r>
            <a:r>
              <a:rPr lang="ko-KR" altLang="en-US" sz="1600" dirty="0">
                <a:solidFill>
                  <a:schemeClr val="tx1"/>
                </a:solidFill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</a:rPr>
              <a:t>00</a:t>
            </a:r>
            <a:r>
              <a:rPr lang="ko-KR" altLang="en-US" sz="1600" dirty="0">
                <a:solidFill>
                  <a:schemeClr val="tx1"/>
                </a:solidFill>
              </a:rPr>
              <a:t>일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D454522-98A5-421D-921A-7A41FB882C6D}"/>
              </a:ext>
            </a:extLst>
          </p:cNvPr>
          <p:cNvSpPr/>
          <p:nvPr/>
        </p:nvSpPr>
        <p:spPr>
          <a:xfrm>
            <a:off x="6742923" y="3136230"/>
            <a:ext cx="4077477" cy="67638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~00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or00</a:t>
            </a:r>
            <a:r>
              <a:rPr lang="ko-KR" altLang="en-US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34CA2D8-73AA-4925-97CF-6485F5F5BB09}"/>
              </a:ext>
            </a:extLst>
          </p:cNvPr>
          <p:cNvSpPr/>
          <p:nvPr/>
        </p:nvSpPr>
        <p:spPr>
          <a:xfrm>
            <a:off x="6728927" y="4823927"/>
            <a:ext cx="4077477" cy="699797"/>
          </a:xfrm>
          <a:prstGeom prst="rect">
            <a:avLst/>
          </a:prstGeom>
          <a:noFill/>
          <a:ln w="7620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예상사용료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0634EA-9291-4EF0-A7FC-67BD3B0D29C1}"/>
              </a:ext>
            </a:extLst>
          </p:cNvPr>
          <p:cNvSpPr/>
          <p:nvPr/>
        </p:nvSpPr>
        <p:spPr>
          <a:xfrm>
            <a:off x="6741367" y="5645020"/>
            <a:ext cx="4077477" cy="584697"/>
          </a:xfrm>
          <a:prstGeom prst="rect">
            <a:avLst/>
          </a:prstGeom>
          <a:noFill/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B7FC36-A70E-42B2-8242-2A50726A0F5E}"/>
              </a:ext>
            </a:extLst>
          </p:cNvPr>
          <p:cNvSpPr/>
          <p:nvPr/>
        </p:nvSpPr>
        <p:spPr>
          <a:xfrm>
            <a:off x="6758467" y="3979335"/>
            <a:ext cx="4077477" cy="67638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00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45864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3B564-369D-44EB-A1C3-A0AC48B24E05}"/>
              </a:ext>
            </a:extLst>
          </p:cNvPr>
          <p:cNvSpPr txBox="1"/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감사합니다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BD80C9-C60C-4D41-B01E-46061CBE5F13}"/>
              </a:ext>
            </a:extLst>
          </p:cNvPr>
          <p:cNvSpPr/>
          <p:nvPr/>
        </p:nvSpPr>
        <p:spPr>
          <a:xfrm>
            <a:off x="7400924" y="4282441"/>
            <a:ext cx="3943730" cy="52703"/>
          </a:xfrm>
          <a:prstGeom prst="rect">
            <a:avLst/>
          </a:prstGeom>
          <a:solidFill>
            <a:srgbClr val="5DC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A0FD7-C757-4985-ACE5-6EA911913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ED3034-826E-4A1E-8CF4-3249B7C52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8" y="2936242"/>
            <a:ext cx="9941319" cy="3205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주제 선정</a:t>
            </a:r>
            <a:r>
              <a:rPr lang="en-US" altLang="ko-KR" sz="1900" dirty="0"/>
              <a:t>, </a:t>
            </a:r>
            <a:r>
              <a:rPr lang="ko-KR" altLang="en-US" sz="1900" dirty="0"/>
              <a:t>선정 이유 및 기대효과</a:t>
            </a:r>
            <a:endParaRPr lang="en-US" altLang="ko-KR" sz="19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요구사항 분석</a:t>
            </a:r>
            <a:endParaRPr lang="en-US" altLang="ko-KR" sz="19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개념적 설계</a:t>
            </a:r>
            <a:endParaRPr lang="en-US" altLang="ko-KR" sz="19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논리적 설계</a:t>
            </a:r>
            <a:endParaRPr lang="en-US" altLang="ko-KR" sz="19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물리적 설계</a:t>
            </a:r>
            <a:endParaRPr lang="en-US" altLang="ko-KR" sz="19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구현</a:t>
            </a:r>
            <a:r>
              <a:rPr lang="en-US" altLang="ko-KR" sz="1900" dirty="0"/>
              <a:t>(SQL)</a:t>
            </a:r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UI</a:t>
            </a:r>
            <a:r>
              <a:rPr lang="ko-KR" altLang="en-US" sz="1900" dirty="0"/>
              <a:t>구성 및 흐름과 함께 </a:t>
            </a:r>
            <a:r>
              <a:rPr lang="ko-KR" altLang="en-US" sz="1900" dirty="0" err="1"/>
              <a:t>앱기능</a:t>
            </a:r>
            <a:endParaRPr lang="en-US" altLang="ko-KR" sz="1900" dirty="0"/>
          </a:p>
          <a:p>
            <a:pPr marL="457200" indent="-228600" algn="l" latinLnBrk="0">
              <a:buFont typeface="Arial" panose="020B0604020202020204" pitchFamily="34" charset="0"/>
              <a:buChar char="•"/>
            </a:pPr>
            <a:r>
              <a:rPr lang="ko-KR" altLang="en-US" sz="1900" dirty="0"/>
              <a:t>마무리</a:t>
            </a:r>
            <a:endParaRPr lang="en-US" altLang="ko-KR" sz="19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900" dirty="0"/>
          </a:p>
        </p:txBody>
      </p: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30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74B737-DEDF-4A4E-9A68-FF905694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736" y="4257878"/>
            <a:ext cx="3006101" cy="237323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E85ECE-DDC6-4EC4-B287-2138DEBCCBDF}"/>
              </a:ext>
            </a:extLst>
          </p:cNvPr>
          <p:cNvGrpSpPr/>
          <p:nvPr/>
        </p:nvGrpSpPr>
        <p:grpSpPr>
          <a:xfrm>
            <a:off x="3484041" y="177800"/>
            <a:ext cx="4875544" cy="3120886"/>
            <a:chOff x="3263836" y="3429000"/>
            <a:chExt cx="4875544" cy="31208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739858-7AE8-4897-89CB-343D3CD0A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802" r="-38"/>
            <a:stretch/>
          </p:blipFill>
          <p:spPr>
            <a:xfrm>
              <a:off x="3263836" y="3429000"/>
              <a:ext cx="4875544" cy="3120886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873FE40-1531-463D-90DF-B05789A847B5}"/>
                </a:ext>
              </a:extLst>
            </p:cNvPr>
            <p:cNvCxnSpPr>
              <a:cxnSpLocks/>
            </p:cNvCxnSpPr>
            <p:nvPr/>
          </p:nvCxnSpPr>
          <p:spPr>
            <a:xfrm>
              <a:off x="3349490" y="3816626"/>
              <a:ext cx="3339545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80B9D9-6D50-4FF3-A880-87E91447F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591" y="3473700"/>
            <a:ext cx="4875543" cy="308897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4ABD95-69F1-4C61-9D62-B3404575E79A}"/>
              </a:ext>
            </a:extLst>
          </p:cNvPr>
          <p:cNvGrpSpPr/>
          <p:nvPr/>
        </p:nvGrpSpPr>
        <p:grpSpPr>
          <a:xfrm>
            <a:off x="163235" y="129215"/>
            <a:ext cx="3249686" cy="6420671"/>
            <a:chOff x="73784" y="206296"/>
            <a:chExt cx="3049785" cy="6343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AF811D-76E1-46FF-BF77-0162F2EDB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84" y="206296"/>
              <a:ext cx="2330571" cy="402777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045E8EB-5CBB-40C7-B704-AEE4AF633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670" y="2902690"/>
              <a:ext cx="2218899" cy="364719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26B2FA-1552-4984-86B1-CD92012E21FA}"/>
                </a:ext>
              </a:extLst>
            </p:cNvPr>
            <p:cNvSpPr/>
            <p:nvPr/>
          </p:nvSpPr>
          <p:spPr>
            <a:xfrm>
              <a:off x="904670" y="3041371"/>
              <a:ext cx="526565" cy="6162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E8C4B9-2E6B-479B-8CE0-1703B7D1D895}"/>
                </a:ext>
              </a:extLst>
            </p:cNvPr>
            <p:cNvSpPr/>
            <p:nvPr/>
          </p:nvSpPr>
          <p:spPr>
            <a:xfrm>
              <a:off x="944426" y="3766934"/>
              <a:ext cx="2149326" cy="1828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C9404A7-64FC-4546-B81B-148E09ACA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7793" y="272088"/>
            <a:ext cx="2135695" cy="2018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E20707-7181-4B49-B36F-A4757705CC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24" t="10800" r="5877" b="9004"/>
          <a:stretch/>
        </p:blipFill>
        <p:spPr>
          <a:xfrm>
            <a:off x="9197060" y="2320809"/>
            <a:ext cx="2342223" cy="209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6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F2B90B-8954-429B-8C26-560D9264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835625"/>
            <a:ext cx="3856990" cy="30038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1759B2-11D2-46C5-A02C-0C077D9BF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9" t="134" r="20845" b="134"/>
          <a:stretch/>
        </p:blipFill>
        <p:spPr>
          <a:xfrm>
            <a:off x="4389120" y="2119401"/>
            <a:ext cx="4033520" cy="2619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3406BC-6091-48E1-9E5D-5D0B8D59C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180" y="1799112"/>
            <a:ext cx="310134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9F87AA7-0417-4C90-ACE6-2E22608DCC2B}"/>
              </a:ext>
            </a:extLst>
          </p:cNvPr>
          <p:cNvSpPr/>
          <p:nvPr/>
        </p:nvSpPr>
        <p:spPr>
          <a:xfrm>
            <a:off x="497840" y="721360"/>
            <a:ext cx="11134800" cy="5405120"/>
          </a:xfrm>
          <a:prstGeom prst="roundRect">
            <a:avLst/>
          </a:prstGeom>
          <a:solidFill>
            <a:srgbClr val="FFE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DD2DE-9843-4466-81E3-A2DB3470F296}"/>
              </a:ext>
            </a:extLst>
          </p:cNvPr>
          <p:cNvSpPr txBox="1"/>
          <p:nvPr/>
        </p:nvSpPr>
        <p:spPr>
          <a:xfrm>
            <a:off x="579679" y="1048810"/>
            <a:ext cx="11134801" cy="475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요구사항 분석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어플 회원 가입을 하려면 이름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닉네임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전화번호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종류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차량번호를 입력해야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회원가입을 하려는 사용자가 장애인 또는 임산부 해당여부를 확인해야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 가입하는 사용자에게 사용자번호를 부여하고 회원은 사용자번호로 식별한다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주차장에 대한 주차장번호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주차장자리 정보를 유지해야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주차장은 주차장번호로 식별한다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 주차장은 여러 개의 주차공간을 보유한다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사용자가 주차장을 이용하기 시작하면 이용에 대한 사용료와 주차장자리에 대한 정보를 유지해야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주차장자리 하나는 한 명의 사용자만 이용할 수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주차장자리는 공간번호로 식별한다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 이용 여부는 카드 인식으로 식별한다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주차장 기준으로 주변에 있는 부가시설에 대한 정보를 제공한다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2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CC3800-019B-491B-BD66-77C655FC5632}"/>
              </a:ext>
            </a:extLst>
          </p:cNvPr>
          <p:cNvGrpSpPr/>
          <p:nvPr/>
        </p:nvGrpSpPr>
        <p:grpSpPr>
          <a:xfrm>
            <a:off x="1073029" y="55682"/>
            <a:ext cx="2873821" cy="4408849"/>
            <a:chOff x="905077" y="111553"/>
            <a:chExt cx="4525341" cy="644786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B9173AA-92B6-466B-9EB1-099828C10015}"/>
                </a:ext>
              </a:extLst>
            </p:cNvPr>
            <p:cNvSpPr/>
            <p:nvPr/>
          </p:nvSpPr>
          <p:spPr>
            <a:xfrm>
              <a:off x="905077" y="615820"/>
              <a:ext cx="4525341" cy="5943599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u="sng" dirty="0">
                  <a:solidFill>
                    <a:schemeClr val="tx1"/>
                  </a:solidFill>
                </a:rPr>
                <a:t>사용자 번호</a:t>
              </a:r>
              <a:r>
                <a:rPr lang="en-US" altLang="ko-KR" u="sng" dirty="0">
                  <a:solidFill>
                    <a:schemeClr val="tx1"/>
                  </a:solidFill>
                </a:rPr>
                <a:t>(PK)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사용자 이름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닉네임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아이디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비밀번호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전화번호</a:t>
              </a: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차종류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차량번호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특이사항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예약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사용시간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현재사용료</a:t>
              </a:r>
            </a:p>
            <a:p>
              <a:pPr algn="ctr"/>
              <a:r>
                <a:rPr lang="ko-KR" altLang="en-US" dirty="0">
                  <a:solidFill>
                    <a:schemeClr val="accent5"/>
                  </a:solidFill>
                </a:rPr>
                <a:t>사용주차장</a:t>
              </a:r>
              <a:endParaRPr lang="en-US" altLang="ko-KR" dirty="0">
                <a:solidFill>
                  <a:schemeClr val="accent5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accent5"/>
                  </a:solidFill>
                </a:rPr>
                <a:t>(</a:t>
              </a:r>
              <a:r>
                <a:rPr lang="ko-KR" altLang="en-US" dirty="0">
                  <a:solidFill>
                    <a:schemeClr val="accent5"/>
                  </a:solidFill>
                </a:rPr>
                <a:t>주차장이름</a:t>
              </a:r>
              <a:r>
                <a:rPr lang="en-US" altLang="ko-KR" dirty="0">
                  <a:solidFill>
                    <a:schemeClr val="accent5"/>
                  </a:solidFill>
                </a:rPr>
                <a:t>_</a:t>
              </a:r>
              <a:r>
                <a:rPr lang="ko-KR" altLang="en-US" dirty="0">
                  <a:solidFill>
                    <a:schemeClr val="accent5"/>
                  </a:solidFill>
                </a:rPr>
                <a:t>주차장</a:t>
              </a:r>
              <a:r>
                <a:rPr lang="en-US" altLang="ko-KR" dirty="0">
                  <a:solidFill>
                    <a:schemeClr val="accent5"/>
                  </a:solidFill>
                </a:rPr>
                <a:t>)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9E3209-DFFC-4821-ABB3-F14CD0D0D969}"/>
                </a:ext>
              </a:extLst>
            </p:cNvPr>
            <p:cNvSpPr/>
            <p:nvPr/>
          </p:nvSpPr>
          <p:spPr>
            <a:xfrm>
              <a:off x="905077" y="111553"/>
              <a:ext cx="4525341" cy="544319"/>
            </a:xfrm>
            <a:prstGeom prst="rect">
              <a:avLst/>
            </a:prstGeom>
            <a:solidFill>
              <a:srgbClr val="FF4B4B"/>
            </a:solidFill>
            <a:ln w="76200">
              <a:solidFill>
                <a:srgbClr val="FF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사용자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F972B5-38D3-43E6-873A-6A41DC11B70A}"/>
              </a:ext>
            </a:extLst>
          </p:cNvPr>
          <p:cNvGrpSpPr/>
          <p:nvPr/>
        </p:nvGrpSpPr>
        <p:grpSpPr>
          <a:xfrm>
            <a:off x="4696417" y="47337"/>
            <a:ext cx="2873821" cy="4417194"/>
            <a:chOff x="905077" y="95978"/>
            <a:chExt cx="4525341" cy="646344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4D175B-4BAA-4F5A-BD33-6497D4C63925}"/>
                </a:ext>
              </a:extLst>
            </p:cNvPr>
            <p:cNvSpPr/>
            <p:nvPr/>
          </p:nvSpPr>
          <p:spPr>
            <a:xfrm>
              <a:off x="905077" y="615820"/>
              <a:ext cx="4525341" cy="5943599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u="sng" dirty="0">
                  <a:solidFill>
                    <a:schemeClr val="tx1"/>
                  </a:solidFill>
                </a:rPr>
                <a:t>주차장번호</a:t>
              </a:r>
              <a:r>
                <a:rPr lang="en-US" altLang="ko-KR" u="sng" dirty="0">
                  <a:solidFill>
                    <a:schemeClr val="tx1"/>
                  </a:solidFill>
                </a:rPr>
                <a:t>(PK)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주차장이름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주차장주소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평일요금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주말요금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전체공간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현재이용가능공간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FB8285-44AA-410A-813A-87FDC1ADC5C6}"/>
                </a:ext>
              </a:extLst>
            </p:cNvPr>
            <p:cNvSpPr/>
            <p:nvPr/>
          </p:nvSpPr>
          <p:spPr>
            <a:xfrm>
              <a:off x="905077" y="95978"/>
              <a:ext cx="4525341" cy="544319"/>
            </a:xfrm>
            <a:prstGeom prst="rect">
              <a:avLst/>
            </a:prstGeom>
            <a:solidFill>
              <a:srgbClr val="FB8D3B"/>
            </a:solidFill>
            <a:ln w="76200">
              <a:solidFill>
                <a:srgbClr val="FB8D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주차장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A1CE02-3461-43BF-A6E8-20B4D933205D}"/>
              </a:ext>
            </a:extLst>
          </p:cNvPr>
          <p:cNvGrpSpPr/>
          <p:nvPr/>
        </p:nvGrpSpPr>
        <p:grpSpPr>
          <a:xfrm>
            <a:off x="8223394" y="47750"/>
            <a:ext cx="2873821" cy="4416781"/>
            <a:chOff x="905077" y="95978"/>
            <a:chExt cx="4525341" cy="646344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B37CB1-F3A5-4C20-A470-0B19B6B8ED1D}"/>
                </a:ext>
              </a:extLst>
            </p:cNvPr>
            <p:cNvSpPr/>
            <p:nvPr/>
          </p:nvSpPr>
          <p:spPr>
            <a:xfrm>
              <a:off x="905077" y="615821"/>
              <a:ext cx="4525341" cy="5943598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u="sng" dirty="0">
                  <a:solidFill>
                    <a:schemeClr val="tx1"/>
                  </a:solidFill>
                </a:rPr>
                <a:t>부가시설번호</a:t>
              </a:r>
              <a:r>
                <a:rPr lang="en-US" altLang="ko-KR" u="sng" dirty="0">
                  <a:solidFill>
                    <a:schemeClr val="tx1"/>
                  </a:solidFill>
                </a:rPr>
                <a:t>(PK)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부가시설이름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시설분류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B8D3B"/>
                  </a:solidFill>
                </a:rPr>
                <a:t>소속주차장번호</a:t>
              </a:r>
              <a:endParaRPr lang="en-US" altLang="ko-KR" dirty="0">
                <a:solidFill>
                  <a:srgbClr val="FB8D3B"/>
                </a:solidFill>
              </a:endParaRPr>
            </a:p>
            <a:p>
              <a:pPr algn="ctr"/>
              <a:r>
                <a:rPr lang="en-US" altLang="ko-KR" dirty="0">
                  <a:solidFill>
                    <a:srgbClr val="FB8D3B"/>
                  </a:solidFill>
                </a:rPr>
                <a:t>(</a:t>
              </a:r>
              <a:r>
                <a:rPr lang="ko-KR" altLang="en-US" dirty="0">
                  <a:solidFill>
                    <a:srgbClr val="FB8D3B"/>
                  </a:solidFill>
                </a:rPr>
                <a:t>주차장번호</a:t>
              </a:r>
              <a:r>
                <a:rPr lang="en-US" altLang="ko-KR" dirty="0">
                  <a:solidFill>
                    <a:srgbClr val="FB8D3B"/>
                  </a:solidFill>
                </a:rPr>
                <a:t>_</a:t>
              </a:r>
              <a:r>
                <a:rPr lang="ko-KR" altLang="en-US" dirty="0">
                  <a:solidFill>
                    <a:srgbClr val="FB8D3B"/>
                  </a:solidFill>
                </a:rPr>
                <a:t>주차장</a:t>
              </a:r>
              <a:r>
                <a:rPr lang="en-US" altLang="ko-KR" dirty="0">
                  <a:solidFill>
                    <a:srgbClr val="FB8D3B"/>
                  </a:solidFill>
                </a:rPr>
                <a:t>)</a:t>
              </a:r>
              <a:endParaRPr lang="ko-KR" altLang="en-US" dirty="0">
                <a:solidFill>
                  <a:srgbClr val="FB8D3B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74A7DC0-5938-4553-8112-FAD67D0B6822}"/>
                </a:ext>
              </a:extLst>
            </p:cNvPr>
            <p:cNvSpPr/>
            <p:nvPr/>
          </p:nvSpPr>
          <p:spPr>
            <a:xfrm>
              <a:off x="905077" y="95978"/>
              <a:ext cx="4525341" cy="544319"/>
            </a:xfrm>
            <a:prstGeom prst="rect">
              <a:avLst/>
            </a:prstGeom>
            <a:solidFill>
              <a:srgbClr val="EED30C"/>
            </a:solidFill>
            <a:ln w="76200">
              <a:solidFill>
                <a:srgbClr val="EED3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부가시설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05AFAFE-4081-41E7-AB2D-1F79DFC05363}"/>
              </a:ext>
            </a:extLst>
          </p:cNvPr>
          <p:cNvGrpSpPr/>
          <p:nvPr/>
        </p:nvGrpSpPr>
        <p:grpSpPr>
          <a:xfrm>
            <a:off x="1073028" y="4571736"/>
            <a:ext cx="2873822" cy="2230582"/>
            <a:chOff x="905075" y="229443"/>
            <a:chExt cx="4525343" cy="30852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8606064-C4FB-4132-8F5E-557B5DA488D0}"/>
                </a:ext>
              </a:extLst>
            </p:cNvPr>
            <p:cNvSpPr/>
            <p:nvPr/>
          </p:nvSpPr>
          <p:spPr>
            <a:xfrm>
              <a:off x="905077" y="615819"/>
              <a:ext cx="4525341" cy="2698906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u="sng" dirty="0">
                  <a:solidFill>
                    <a:schemeClr val="tx1"/>
                  </a:solidFill>
                </a:rPr>
                <a:t>공간번호</a:t>
              </a:r>
              <a:r>
                <a:rPr lang="en-US" altLang="ko-KR" u="sng" dirty="0">
                  <a:solidFill>
                    <a:schemeClr val="tx1"/>
                  </a:solidFill>
                </a:rPr>
                <a:t>(PK) </a:t>
              </a:r>
            </a:p>
            <a:p>
              <a:pPr algn="ctr"/>
              <a:r>
                <a:rPr lang="ko-KR" altLang="en-US" dirty="0">
                  <a:solidFill>
                    <a:srgbClr val="FB8D3B"/>
                  </a:solidFill>
                </a:rPr>
                <a:t>소속주차장번호</a:t>
              </a:r>
              <a:endParaRPr lang="en-US" altLang="ko-KR" dirty="0">
                <a:solidFill>
                  <a:srgbClr val="FB8D3B"/>
                </a:solidFill>
              </a:endParaRPr>
            </a:p>
            <a:p>
              <a:pPr algn="ctr"/>
              <a:r>
                <a:rPr lang="en-US" altLang="ko-KR" dirty="0">
                  <a:solidFill>
                    <a:srgbClr val="FB8D3B"/>
                  </a:solidFill>
                </a:rPr>
                <a:t>(</a:t>
              </a:r>
              <a:r>
                <a:rPr lang="ko-KR" altLang="en-US" dirty="0">
                  <a:solidFill>
                    <a:srgbClr val="FB8D3B"/>
                  </a:solidFill>
                </a:rPr>
                <a:t>주차장번호</a:t>
              </a:r>
              <a:r>
                <a:rPr lang="en-US" altLang="ko-KR" dirty="0">
                  <a:solidFill>
                    <a:srgbClr val="FB8D3B"/>
                  </a:solidFill>
                </a:rPr>
                <a:t>_</a:t>
              </a:r>
              <a:r>
                <a:rPr lang="ko-KR" altLang="en-US" dirty="0">
                  <a:solidFill>
                    <a:srgbClr val="FB8D3B"/>
                  </a:solidFill>
                </a:rPr>
                <a:t>주차장</a:t>
              </a:r>
              <a:r>
                <a:rPr lang="en-US" altLang="ko-KR" dirty="0">
                  <a:solidFill>
                    <a:srgbClr val="FB8D3B"/>
                  </a:solidFill>
                </a:rPr>
                <a:t>)</a:t>
              </a:r>
              <a:endParaRPr lang="ko-KR" altLang="en-US" dirty="0">
                <a:solidFill>
                  <a:srgbClr val="FB8D3B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7294EB-FCAD-4F80-885D-A8510504A21C}"/>
                </a:ext>
              </a:extLst>
            </p:cNvPr>
            <p:cNvSpPr/>
            <p:nvPr/>
          </p:nvSpPr>
          <p:spPr>
            <a:xfrm>
              <a:off x="905075" y="229443"/>
              <a:ext cx="4525341" cy="544318"/>
            </a:xfrm>
            <a:prstGeom prst="rect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주차공간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ECE15A5-6A50-4E48-ABF6-654C57633D41}"/>
              </a:ext>
            </a:extLst>
          </p:cNvPr>
          <p:cNvGrpSpPr/>
          <p:nvPr/>
        </p:nvGrpSpPr>
        <p:grpSpPr>
          <a:xfrm>
            <a:off x="4696417" y="4579384"/>
            <a:ext cx="2873822" cy="2230582"/>
            <a:chOff x="905075" y="229443"/>
            <a:chExt cx="4525343" cy="308528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85D2036-5B45-4101-9E24-216630D863DF}"/>
                </a:ext>
              </a:extLst>
            </p:cNvPr>
            <p:cNvSpPr/>
            <p:nvPr/>
          </p:nvSpPr>
          <p:spPr>
            <a:xfrm>
              <a:off x="905077" y="615819"/>
              <a:ext cx="4525341" cy="2698906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u="sng" dirty="0">
                  <a:solidFill>
                    <a:schemeClr val="tx1"/>
                  </a:solidFill>
                </a:rPr>
                <a:t>(PK)</a:t>
              </a:r>
              <a:endParaRPr lang="ko-KR" altLang="en-US" u="sng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u="sng" dirty="0">
                  <a:solidFill>
                    <a:schemeClr val="tx1"/>
                  </a:solidFill>
                </a:rPr>
                <a:t>사용자번호</a:t>
              </a:r>
              <a:r>
                <a:rPr lang="en-US" altLang="ko-KR" u="sng" dirty="0">
                  <a:solidFill>
                    <a:schemeClr val="tx1"/>
                  </a:solidFill>
                </a:rPr>
                <a:t>(PK)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사용료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B8D3B"/>
                  </a:solidFill>
                </a:rPr>
                <a:t>소속주차장번호</a:t>
              </a:r>
              <a:endParaRPr lang="en-US" altLang="ko-KR" dirty="0">
                <a:solidFill>
                  <a:srgbClr val="FB8D3B"/>
                </a:solidFill>
              </a:endParaRPr>
            </a:p>
            <a:p>
              <a:pPr algn="ctr"/>
              <a:r>
                <a:rPr lang="en-US" altLang="ko-KR" dirty="0">
                  <a:solidFill>
                    <a:srgbClr val="FB8D3B"/>
                  </a:solidFill>
                </a:rPr>
                <a:t>(</a:t>
              </a:r>
              <a:r>
                <a:rPr lang="ko-KR" altLang="en-US" dirty="0">
                  <a:solidFill>
                    <a:srgbClr val="FB8D3B"/>
                  </a:solidFill>
                </a:rPr>
                <a:t>주차장번호</a:t>
              </a:r>
              <a:r>
                <a:rPr lang="en-US" altLang="ko-KR" dirty="0">
                  <a:solidFill>
                    <a:srgbClr val="FB8D3B"/>
                  </a:solidFill>
                </a:rPr>
                <a:t>_</a:t>
              </a:r>
              <a:r>
                <a:rPr lang="ko-KR" altLang="en-US" dirty="0">
                  <a:solidFill>
                    <a:srgbClr val="FB8D3B"/>
                  </a:solidFill>
                </a:rPr>
                <a:t>주차장</a:t>
              </a:r>
              <a:r>
                <a:rPr lang="en-US" altLang="ko-KR" dirty="0">
                  <a:solidFill>
                    <a:srgbClr val="FB8D3B"/>
                  </a:solidFill>
                </a:rPr>
                <a:t>)</a:t>
              </a:r>
            </a:p>
            <a:p>
              <a:pPr algn="ctr"/>
              <a:r>
                <a:rPr lang="ko-KR" altLang="en-US" dirty="0">
                  <a:solidFill>
                    <a:srgbClr val="FF4B4B"/>
                  </a:solidFill>
                </a:rPr>
                <a:t>사용자 식별번호</a:t>
              </a:r>
              <a:endParaRPr lang="en-US" altLang="ko-KR" dirty="0">
                <a:solidFill>
                  <a:srgbClr val="FF4B4B"/>
                </a:solidFill>
              </a:endParaRPr>
            </a:p>
            <a:p>
              <a:pPr algn="ctr"/>
              <a:r>
                <a:rPr lang="en-US" altLang="ko-KR" dirty="0">
                  <a:solidFill>
                    <a:srgbClr val="FF4B4B"/>
                  </a:solidFill>
                </a:rPr>
                <a:t>(</a:t>
              </a:r>
              <a:r>
                <a:rPr lang="ko-KR" altLang="en-US" dirty="0">
                  <a:solidFill>
                    <a:srgbClr val="FF4B4B"/>
                  </a:solidFill>
                </a:rPr>
                <a:t>사용자번호</a:t>
              </a:r>
              <a:r>
                <a:rPr lang="en-US" altLang="ko-KR" dirty="0">
                  <a:solidFill>
                    <a:srgbClr val="FF4B4B"/>
                  </a:solidFill>
                </a:rPr>
                <a:t>_</a:t>
              </a:r>
              <a:r>
                <a:rPr lang="ko-KR" altLang="en-US" dirty="0">
                  <a:solidFill>
                    <a:srgbClr val="FF4B4B"/>
                  </a:solidFill>
                </a:rPr>
                <a:t>사용자</a:t>
              </a:r>
              <a:r>
                <a:rPr lang="en-US" altLang="ko-KR" dirty="0">
                  <a:solidFill>
                    <a:srgbClr val="FF4B4B"/>
                  </a:solidFill>
                </a:rPr>
                <a:t>)</a:t>
              </a:r>
            </a:p>
            <a:p>
              <a:pPr algn="ctr"/>
              <a:endParaRPr lang="ko-KR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AD51BC-A99A-46E6-AC64-C9703BF37C0C}"/>
                </a:ext>
              </a:extLst>
            </p:cNvPr>
            <p:cNvSpPr/>
            <p:nvPr/>
          </p:nvSpPr>
          <p:spPr>
            <a:xfrm>
              <a:off x="905075" y="229443"/>
              <a:ext cx="4525341" cy="544318"/>
            </a:xfrm>
            <a:prstGeom prst="rect">
              <a:avLst/>
            </a:prstGeom>
            <a:solidFill>
              <a:srgbClr val="64BEFC"/>
            </a:solidFill>
            <a:ln w="76200">
              <a:solidFill>
                <a:srgbClr val="64BE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사용료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692AD7-A252-4326-BC83-3D3D6A9114FB}"/>
              </a:ext>
            </a:extLst>
          </p:cNvPr>
          <p:cNvGrpSpPr/>
          <p:nvPr/>
        </p:nvGrpSpPr>
        <p:grpSpPr>
          <a:xfrm>
            <a:off x="8224829" y="4576661"/>
            <a:ext cx="2873822" cy="2230582"/>
            <a:chOff x="905075" y="229443"/>
            <a:chExt cx="4525343" cy="308528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ABC0CA-49B2-46D8-B957-4657ED25E681}"/>
                </a:ext>
              </a:extLst>
            </p:cNvPr>
            <p:cNvSpPr/>
            <p:nvPr/>
          </p:nvSpPr>
          <p:spPr>
            <a:xfrm>
              <a:off x="905077" y="615819"/>
              <a:ext cx="4525341" cy="2698906"/>
            </a:xfrm>
            <a:prstGeom prst="rect">
              <a:avLst/>
            </a:prstGeom>
            <a:noFill/>
            <a:ln w="762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u="sng" dirty="0">
                  <a:solidFill>
                    <a:schemeClr val="tx1"/>
                  </a:solidFill>
                </a:rPr>
                <a:t>사용자번호</a:t>
              </a:r>
              <a:r>
                <a:rPr lang="en-US" altLang="ko-KR" u="sng" dirty="0">
                  <a:solidFill>
                    <a:schemeClr val="tx1"/>
                  </a:solidFill>
                </a:rPr>
                <a:t>(PK)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카드번호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4B4B"/>
                  </a:solidFill>
                </a:rPr>
                <a:t>사용자 식별번호</a:t>
              </a:r>
              <a:endParaRPr lang="en-US" altLang="ko-KR" dirty="0">
                <a:solidFill>
                  <a:srgbClr val="FF4B4B"/>
                </a:solidFill>
              </a:endParaRPr>
            </a:p>
            <a:p>
              <a:pPr algn="ctr"/>
              <a:r>
                <a:rPr lang="en-US" altLang="ko-KR" dirty="0">
                  <a:solidFill>
                    <a:srgbClr val="FF4B4B"/>
                  </a:solidFill>
                </a:rPr>
                <a:t>(</a:t>
              </a:r>
              <a:r>
                <a:rPr lang="ko-KR" altLang="en-US" dirty="0">
                  <a:solidFill>
                    <a:srgbClr val="FF4B4B"/>
                  </a:solidFill>
                </a:rPr>
                <a:t>사용자번호</a:t>
              </a:r>
              <a:r>
                <a:rPr lang="en-US" altLang="ko-KR" dirty="0">
                  <a:solidFill>
                    <a:srgbClr val="FF4B4B"/>
                  </a:solidFill>
                </a:rPr>
                <a:t>_</a:t>
              </a:r>
              <a:r>
                <a:rPr lang="ko-KR" altLang="en-US" dirty="0">
                  <a:solidFill>
                    <a:srgbClr val="FF4B4B"/>
                  </a:solidFill>
                </a:rPr>
                <a:t>사용자</a:t>
              </a:r>
              <a:r>
                <a:rPr lang="en-US" altLang="ko-KR" dirty="0">
                  <a:solidFill>
                    <a:srgbClr val="FF4B4B"/>
                  </a:solidFill>
                </a:rPr>
                <a:t>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AE7D60-A4FC-4D7A-92F0-92C36D2A4401}"/>
                </a:ext>
              </a:extLst>
            </p:cNvPr>
            <p:cNvSpPr/>
            <p:nvPr/>
          </p:nvSpPr>
          <p:spPr>
            <a:xfrm>
              <a:off x="905075" y="229443"/>
              <a:ext cx="4525341" cy="544318"/>
            </a:xfrm>
            <a:prstGeom prst="rect">
              <a:avLst/>
            </a:prstGeom>
            <a:solidFill>
              <a:srgbClr val="7030A0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0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84CCDF-F800-426E-B5CA-F9CC8B6F908B}"/>
              </a:ext>
            </a:extLst>
          </p:cNvPr>
          <p:cNvSpPr/>
          <p:nvPr/>
        </p:nvSpPr>
        <p:spPr>
          <a:xfrm>
            <a:off x="2353135" y="2900797"/>
            <a:ext cx="1102802" cy="536908"/>
          </a:xfrm>
          <a:prstGeom prst="roundRect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ABFF395-AEEE-4C12-BD57-B444DF6B7E05}"/>
              </a:ext>
            </a:extLst>
          </p:cNvPr>
          <p:cNvGrpSpPr/>
          <p:nvPr/>
        </p:nvGrpSpPr>
        <p:grpSpPr>
          <a:xfrm>
            <a:off x="8746823" y="1150321"/>
            <a:ext cx="1102802" cy="536909"/>
            <a:chOff x="8746823" y="1150321"/>
            <a:chExt cx="1102802" cy="536909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B258A036-3E05-4444-83CB-6F2065DB8BE0}"/>
                </a:ext>
              </a:extLst>
            </p:cNvPr>
            <p:cNvSpPr/>
            <p:nvPr/>
          </p:nvSpPr>
          <p:spPr>
            <a:xfrm>
              <a:off x="8809301" y="1194208"/>
              <a:ext cx="968968" cy="437988"/>
            </a:xfrm>
            <a:prstGeom prst="roundRect">
              <a:avLst/>
            </a:prstGeom>
            <a:noFill/>
            <a:ln w="28575">
              <a:solidFill>
                <a:srgbClr val="5E92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F3E5837-C48E-47C8-ADC6-00B94291CF81}"/>
                </a:ext>
              </a:extLst>
            </p:cNvPr>
            <p:cNvSpPr/>
            <p:nvPr/>
          </p:nvSpPr>
          <p:spPr>
            <a:xfrm>
              <a:off x="8746823" y="1150321"/>
              <a:ext cx="1102802" cy="53690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주차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A0FE61-FFE1-4D17-B015-F22BEF261671}"/>
              </a:ext>
            </a:extLst>
          </p:cNvPr>
          <p:cNvSpPr/>
          <p:nvPr/>
        </p:nvSpPr>
        <p:spPr>
          <a:xfrm>
            <a:off x="8749259" y="2879014"/>
            <a:ext cx="1102802" cy="536909"/>
          </a:xfrm>
          <a:prstGeom prst="roundRect">
            <a:avLst/>
          </a:prstGeom>
          <a:noFill/>
          <a:ln w="28575">
            <a:solidFill>
              <a:srgbClr val="FB8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CA3660-2B7A-49C0-BD01-3E3854E0C0EF}"/>
              </a:ext>
            </a:extLst>
          </p:cNvPr>
          <p:cNvSpPr/>
          <p:nvPr/>
        </p:nvSpPr>
        <p:spPr>
          <a:xfrm>
            <a:off x="8829221" y="4663993"/>
            <a:ext cx="1102802" cy="536910"/>
          </a:xfrm>
          <a:prstGeom prst="roundRect">
            <a:avLst/>
          </a:prstGeom>
          <a:noFill/>
          <a:ln w="28575">
            <a:solidFill>
              <a:srgbClr val="EED3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F29139-C5AF-4AEE-8050-AA40CABB3FE9}"/>
              </a:ext>
            </a:extLst>
          </p:cNvPr>
          <p:cNvSpPr/>
          <p:nvPr/>
        </p:nvSpPr>
        <p:spPr>
          <a:xfrm>
            <a:off x="489683" y="68614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954A551-4BC1-4240-8FC4-590FACC5E685}"/>
              </a:ext>
            </a:extLst>
          </p:cNvPr>
          <p:cNvSpPr/>
          <p:nvPr/>
        </p:nvSpPr>
        <p:spPr>
          <a:xfrm>
            <a:off x="489683" y="58101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13C8CD5-408C-48E1-92D5-8D8DA9F273B0}"/>
              </a:ext>
            </a:extLst>
          </p:cNvPr>
          <p:cNvSpPr/>
          <p:nvPr/>
        </p:nvSpPr>
        <p:spPr>
          <a:xfrm>
            <a:off x="489683" y="110002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닉네임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57EE1C1-557E-42F9-881A-D649E1EEAC2B}"/>
              </a:ext>
            </a:extLst>
          </p:cNvPr>
          <p:cNvSpPr/>
          <p:nvPr/>
        </p:nvSpPr>
        <p:spPr>
          <a:xfrm>
            <a:off x="489683" y="2680692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전화번호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F6A987-4F85-47D3-AB5A-B6F084157D26}"/>
              </a:ext>
            </a:extLst>
          </p:cNvPr>
          <p:cNvSpPr/>
          <p:nvPr/>
        </p:nvSpPr>
        <p:spPr>
          <a:xfrm>
            <a:off x="489683" y="3194638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차종류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3C55989-47EF-440B-88E3-3EBD63AE8817}"/>
              </a:ext>
            </a:extLst>
          </p:cNvPr>
          <p:cNvSpPr/>
          <p:nvPr/>
        </p:nvSpPr>
        <p:spPr>
          <a:xfrm>
            <a:off x="489683" y="3710132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차량번호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38EF5FA-56FF-4A39-9D49-90155F2C712B}"/>
              </a:ext>
            </a:extLst>
          </p:cNvPr>
          <p:cNvSpPr/>
          <p:nvPr/>
        </p:nvSpPr>
        <p:spPr>
          <a:xfrm>
            <a:off x="10827277" y="3440463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요금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B0C8663-C682-4FB4-89BF-FFC3904B6F41}"/>
              </a:ext>
            </a:extLst>
          </p:cNvPr>
          <p:cNvSpPr/>
          <p:nvPr/>
        </p:nvSpPr>
        <p:spPr>
          <a:xfrm>
            <a:off x="5796788" y="5420493"/>
            <a:ext cx="987487" cy="461867"/>
          </a:xfrm>
          <a:prstGeom prst="ellipse">
            <a:avLst/>
          </a:prstGeom>
          <a:noFill/>
          <a:ln w="28575">
            <a:solidFill>
              <a:srgbClr val="FB8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소속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54E4328-0A12-4549-B8FB-040826D5865E}"/>
              </a:ext>
            </a:extLst>
          </p:cNvPr>
          <p:cNvSpPr/>
          <p:nvPr/>
        </p:nvSpPr>
        <p:spPr>
          <a:xfrm>
            <a:off x="4754870" y="5429056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사용료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0B45660-3E54-4DAD-8AB2-C5F4FBB93788}"/>
              </a:ext>
            </a:extLst>
          </p:cNvPr>
          <p:cNvSpPr/>
          <p:nvPr/>
        </p:nvSpPr>
        <p:spPr>
          <a:xfrm>
            <a:off x="6838706" y="5420492"/>
            <a:ext cx="987487" cy="461867"/>
          </a:xfrm>
          <a:prstGeom prst="ellipse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식별번호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70B229-E4FD-4A3C-ACA8-76E64F922D5A}"/>
              </a:ext>
            </a:extLst>
          </p:cNvPr>
          <p:cNvSpPr/>
          <p:nvPr/>
        </p:nvSpPr>
        <p:spPr>
          <a:xfrm>
            <a:off x="10827278" y="1865379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3E70A0E-34D5-4653-8C75-0B315B518E81}"/>
              </a:ext>
            </a:extLst>
          </p:cNvPr>
          <p:cNvSpPr/>
          <p:nvPr/>
        </p:nvSpPr>
        <p:spPr>
          <a:xfrm>
            <a:off x="10827278" y="239040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 이름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0CB483D-B88C-469C-A171-F924009BEBF7}"/>
              </a:ext>
            </a:extLst>
          </p:cNvPr>
          <p:cNvSpPr/>
          <p:nvPr/>
        </p:nvSpPr>
        <p:spPr>
          <a:xfrm>
            <a:off x="10827277" y="2915435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평일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요금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1EAFA54-C51B-4225-8AF4-F0AFDA30C962}"/>
              </a:ext>
            </a:extLst>
          </p:cNvPr>
          <p:cNvSpPr/>
          <p:nvPr/>
        </p:nvSpPr>
        <p:spPr>
          <a:xfrm>
            <a:off x="10802388" y="396393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9925209-F995-4153-934B-315380A2DED5}"/>
              </a:ext>
            </a:extLst>
          </p:cNvPr>
          <p:cNvSpPr/>
          <p:nvPr/>
        </p:nvSpPr>
        <p:spPr>
          <a:xfrm>
            <a:off x="493578" y="4219504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특이사항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7786054-F435-40B4-8F83-7F30FD8E104D}"/>
              </a:ext>
            </a:extLst>
          </p:cNvPr>
          <p:cNvSpPr/>
          <p:nvPr/>
        </p:nvSpPr>
        <p:spPr>
          <a:xfrm>
            <a:off x="493578" y="473190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F8E9AE5-67D6-44B7-A52E-55916E7727E2}"/>
              </a:ext>
            </a:extLst>
          </p:cNvPr>
          <p:cNvSpPr/>
          <p:nvPr/>
        </p:nvSpPr>
        <p:spPr>
          <a:xfrm>
            <a:off x="493577" y="5803581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920A52-9E1B-4EBE-9524-F54C36BC4FC8}"/>
              </a:ext>
            </a:extLst>
          </p:cNvPr>
          <p:cNvSpPr/>
          <p:nvPr/>
        </p:nvSpPr>
        <p:spPr>
          <a:xfrm>
            <a:off x="470781" y="5269396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사용시간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64DDB20-5A22-4756-8E0B-911E7DCED821}"/>
              </a:ext>
            </a:extLst>
          </p:cNvPr>
          <p:cNvSpPr/>
          <p:nvPr/>
        </p:nvSpPr>
        <p:spPr>
          <a:xfrm>
            <a:off x="8464764" y="6246368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부가시설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F009568-1D0C-47EE-96F0-2ACE62E2CEF5}"/>
              </a:ext>
            </a:extLst>
          </p:cNvPr>
          <p:cNvSpPr/>
          <p:nvPr/>
        </p:nvSpPr>
        <p:spPr>
          <a:xfrm>
            <a:off x="7422846" y="6254931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부가시설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9A608F8-2746-4A22-AA3C-76FD97881DB5}"/>
              </a:ext>
            </a:extLst>
          </p:cNvPr>
          <p:cNvSpPr/>
          <p:nvPr/>
        </p:nvSpPr>
        <p:spPr>
          <a:xfrm>
            <a:off x="9506682" y="624636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시설분류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30BC0FF-9104-47D6-86F0-2D7AE4489CB9}"/>
              </a:ext>
            </a:extLst>
          </p:cNvPr>
          <p:cNvSpPr/>
          <p:nvPr/>
        </p:nvSpPr>
        <p:spPr>
          <a:xfrm>
            <a:off x="10548600" y="6237037"/>
            <a:ext cx="987487" cy="461867"/>
          </a:xfrm>
          <a:prstGeom prst="ellipse">
            <a:avLst/>
          </a:prstGeom>
          <a:noFill/>
          <a:ln w="28575">
            <a:solidFill>
              <a:srgbClr val="FB8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소속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829731-B5AC-402D-87A7-9BED0DB04691}"/>
              </a:ext>
            </a:extLst>
          </p:cNvPr>
          <p:cNvCxnSpPr>
            <a:cxnSpLocks/>
            <a:stCxn id="4" idx="6"/>
            <a:endCxn id="2" idx="1"/>
          </p:cNvCxnSpPr>
          <p:nvPr/>
        </p:nvCxnSpPr>
        <p:spPr>
          <a:xfrm>
            <a:off x="1477170" y="299548"/>
            <a:ext cx="875965" cy="28697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C6A9A59-F18C-4177-9569-6C3A41944891}"/>
              </a:ext>
            </a:extLst>
          </p:cNvPr>
          <p:cNvCxnSpPr>
            <a:cxnSpLocks/>
            <a:stCxn id="28" idx="6"/>
            <a:endCxn id="2" idx="1"/>
          </p:cNvCxnSpPr>
          <p:nvPr/>
        </p:nvCxnSpPr>
        <p:spPr>
          <a:xfrm>
            <a:off x="1477170" y="811951"/>
            <a:ext cx="875965" cy="2357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2BF1817-5F90-4285-A642-82CF22D8A358}"/>
              </a:ext>
            </a:extLst>
          </p:cNvPr>
          <p:cNvCxnSpPr>
            <a:cxnSpLocks/>
            <a:stCxn id="29" idx="6"/>
            <a:endCxn id="2" idx="1"/>
          </p:cNvCxnSpPr>
          <p:nvPr/>
        </p:nvCxnSpPr>
        <p:spPr>
          <a:xfrm>
            <a:off x="1477170" y="1330961"/>
            <a:ext cx="875965" cy="1838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E2EF8F9-DC58-452F-A163-04B6955C7850}"/>
              </a:ext>
            </a:extLst>
          </p:cNvPr>
          <p:cNvCxnSpPr>
            <a:cxnSpLocks/>
            <a:stCxn id="30" idx="6"/>
            <a:endCxn id="2" idx="1"/>
          </p:cNvCxnSpPr>
          <p:nvPr/>
        </p:nvCxnSpPr>
        <p:spPr>
          <a:xfrm>
            <a:off x="1477170" y="2911626"/>
            <a:ext cx="875965" cy="25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E92F3C3-6846-4062-B234-EDCD7A7D40B3}"/>
              </a:ext>
            </a:extLst>
          </p:cNvPr>
          <p:cNvCxnSpPr>
            <a:cxnSpLocks/>
            <a:stCxn id="31" idx="6"/>
            <a:endCxn id="2" idx="1"/>
          </p:cNvCxnSpPr>
          <p:nvPr/>
        </p:nvCxnSpPr>
        <p:spPr>
          <a:xfrm flipV="1">
            <a:off x="1477170" y="3169251"/>
            <a:ext cx="875965" cy="256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D26814D-9DBD-4331-BF51-A6C054F5BF3B}"/>
              </a:ext>
            </a:extLst>
          </p:cNvPr>
          <p:cNvCxnSpPr>
            <a:cxnSpLocks/>
            <a:stCxn id="32" idx="6"/>
            <a:endCxn id="2" idx="1"/>
          </p:cNvCxnSpPr>
          <p:nvPr/>
        </p:nvCxnSpPr>
        <p:spPr>
          <a:xfrm flipV="1">
            <a:off x="1477170" y="3169251"/>
            <a:ext cx="875965" cy="771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6F5737B-DEDC-401D-B1D6-2178F52F1C5C}"/>
              </a:ext>
            </a:extLst>
          </p:cNvPr>
          <p:cNvCxnSpPr>
            <a:cxnSpLocks/>
            <a:stCxn id="46" idx="6"/>
            <a:endCxn id="2" idx="1"/>
          </p:cNvCxnSpPr>
          <p:nvPr/>
        </p:nvCxnSpPr>
        <p:spPr>
          <a:xfrm flipV="1">
            <a:off x="1481065" y="3169251"/>
            <a:ext cx="872070" cy="12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1D4D892-9678-46BD-9180-A423E263912F}"/>
              </a:ext>
            </a:extLst>
          </p:cNvPr>
          <p:cNvCxnSpPr>
            <a:cxnSpLocks/>
            <a:stCxn id="47" idx="6"/>
            <a:endCxn id="2" idx="1"/>
          </p:cNvCxnSpPr>
          <p:nvPr/>
        </p:nvCxnSpPr>
        <p:spPr>
          <a:xfrm flipV="1">
            <a:off x="1481065" y="3169251"/>
            <a:ext cx="872070" cy="1793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37CC0CB-B3F9-4DC6-80CA-A0793FA7F787}"/>
              </a:ext>
            </a:extLst>
          </p:cNvPr>
          <p:cNvCxnSpPr>
            <a:cxnSpLocks/>
            <a:stCxn id="48" idx="6"/>
            <a:endCxn id="2" idx="1"/>
          </p:cNvCxnSpPr>
          <p:nvPr/>
        </p:nvCxnSpPr>
        <p:spPr>
          <a:xfrm flipV="1">
            <a:off x="1481064" y="3169251"/>
            <a:ext cx="872071" cy="2865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B377A5E-2610-4DEE-8505-A768DDCEA415}"/>
              </a:ext>
            </a:extLst>
          </p:cNvPr>
          <p:cNvCxnSpPr>
            <a:cxnSpLocks/>
            <a:stCxn id="49" idx="6"/>
            <a:endCxn id="2" idx="1"/>
          </p:cNvCxnSpPr>
          <p:nvPr/>
        </p:nvCxnSpPr>
        <p:spPr>
          <a:xfrm flipV="1">
            <a:off x="1458268" y="3169251"/>
            <a:ext cx="894867" cy="2331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AA4B2A4-7B58-4207-86B9-0B30C1A8AF20}"/>
              </a:ext>
            </a:extLst>
          </p:cNvPr>
          <p:cNvCxnSpPr>
            <a:cxnSpLocks/>
            <a:stCxn id="38" idx="0"/>
            <a:endCxn id="105" idx="2"/>
          </p:cNvCxnSpPr>
          <p:nvPr/>
        </p:nvCxnSpPr>
        <p:spPr>
          <a:xfrm flipH="1" flipV="1">
            <a:off x="5802360" y="4879037"/>
            <a:ext cx="1530090" cy="541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CF91973-D04C-4746-99C7-6D5B38A6B5A9}"/>
              </a:ext>
            </a:extLst>
          </p:cNvPr>
          <p:cNvCxnSpPr>
            <a:cxnSpLocks/>
            <a:stCxn id="36" idx="0"/>
            <a:endCxn id="105" idx="2"/>
          </p:cNvCxnSpPr>
          <p:nvPr/>
        </p:nvCxnSpPr>
        <p:spPr>
          <a:xfrm flipH="1" flipV="1">
            <a:off x="5802360" y="4879037"/>
            <a:ext cx="488172" cy="541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0CB74A7-2CAF-46DE-8621-A3062BD6CBED}"/>
              </a:ext>
            </a:extLst>
          </p:cNvPr>
          <p:cNvCxnSpPr>
            <a:cxnSpLocks/>
            <a:stCxn id="37" idx="0"/>
            <a:endCxn id="105" idx="2"/>
          </p:cNvCxnSpPr>
          <p:nvPr/>
        </p:nvCxnSpPr>
        <p:spPr>
          <a:xfrm flipV="1">
            <a:off x="5248614" y="4879037"/>
            <a:ext cx="553746" cy="550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C8D99D1-D39E-4A89-AA2A-28E5449E2EAA}"/>
              </a:ext>
            </a:extLst>
          </p:cNvPr>
          <p:cNvCxnSpPr>
            <a:cxnSpLocks/>
            <a:stCxn id="25" idx="3"/>
            <a:endCxn id="41" idx="2"/>
          </p:cNvCxnSpPr>
          <p:nvPr/>
        </p:nvCxnSpPr>
        <p:spPr>
          <a:xfrm flipV="1">
            <a:off x="9852061" y="2096313"/>
            <a:ext cx="975217" cy="1051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106235B-9366-4FA6-B25A-8249EB989891}"/>
              </a:ext>
            </a:extLst>
          </p:cNvPr>
          <p:cNvCxnSpPr>
            <a:cxnSpLocks/>
            <a:stCxn id="25" idx="3"/>
            <a:endCxn id="42" idx="2"/>
          </p:cNvCxnSpPr>
          <p:nvPr/>
        </p:nvCxnSpPr>
        <p:spPr>
          <a:xfrm flipV="1">
            <a:off x="9852061" y="2621341"/>
            <a:ext cx="975217" cy="526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9084C91-8039-4ED4-B6F9-7D103277C1E3}"/>
              </a:ext>
            </a:extLst>
          </p:cNvPr>
          <p:cNvCxnSpPr>
            <a:cxnSpLocks/>
            <a:stCxn id="25" idx="3"/>
            <a:endCxn id="43" idx="2"/>
          </p:cNvCxnSpPr>
          <p:nvPr/>
        </p:nvCxnSpPr>
        <p:spPr>
          <a:xfrm flipV="1">
            <a:off x="9852061" y="3146369"/>
            <a:ext cx="975216" cy="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104959D-D601-4982-AA64-1D37B183BF8E}"/>
              </a:ext>
            </a:extLst>
          </p:cNvPr>
          <p:cNvCxnSpPr>
            <a:cxnSpLocks/>
            <a:stCxn id="25" idx="3"/>
            <a:endCxn id="44" idx="2"/>
          </p:cNvCxnSpPr>
          <p:nvPr/>
        </p:nvCxnSpPr>
        <p:spPr>
          <a:xfrm>
            <a:off x="9852061" y="3147469"/>
            <a:ext cx="950327" cy="1047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F69D6EE-053A-4CCC-8939-2E607ADC1031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>
            <a:off x="9852061" y="3147469"/>
            <a:ext cx="975216" cy="5239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52F8FE9-959A-4CB9-BEA5-C2A58780F8B5}"/>
              </a:ext>
            </a:extLst>
          </p:cNvPr>
          <p:cNvCxnSpPr>
            <a:cxnSpLocks/>
            <a:stCxn id="59" idx="0"/>
            <a:endCxn id="26" idx="2"/>
          </p:cNvCxnSpPr>
          <p:nvPr/>
        </p:nvCxnSpPr>
        <p:spPr>
          <a:xfrm flipV="1">
            <a:off x="7916590" y="5200903"/>
            <a:ext cx="1464032" cy="1054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5FB4C23-87DA-4067-A87A-CF36D5DEF555}"/>
              </a:ext>
            </a:extLst>
          </p:cNvPr>
          <p:cNvCxnSpPr>
            <a:cxnSpLocks/>
            <a:stCxn id="58" idx="0"/>
            <a:endCxn id="26" idx="2"/>
          </p:cNvCxnSpPr>
          <p:nvPr/>
        </p:nvCxnSpPr>
        <p:spPr>
          <a:xfrm flipV="1">
            <a:off x="8958508" y="5200903"/>
            <a:ext cx="422114" cy="1045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97161DC0-A1AA-4CB6-B64F-8611544251B4}"/>
              </a:ext>
            </a:extLst>
          </p:cNvPr>
          <p:cNvCxnSpPr>
            <a:cxnSpLocks/>
            <a:stCxn id="60" idx="0"/>
            <a:endCxn id="26" idx="2"/>
          </p:cNvCxnSpPr>
          <p:nvPr/>
        </p:nvCxnSpPr>
        <p:spPr>
          <a:xfrm flipH="1" flipV="1">
            <a:off x="9380622" y="5200903"/>
            <a:ext cx="619804" cy="1045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9F383FC-297C-4242-AE4F-7A76914F4936}"/>
              </a:ext>
            </a:extLst>
          </p:cNvPr>
          <p:cNvCxnSpPr>
            <a:cxnSpLocks/>
            <a:stCxn id="61" idx="0"/>
            <a:endCxn id="26" idx="2"/>
          </p:cNvCxnSpPr>
          <p:nvPr/>
        </p:nvCxnSpPr>
        <p:spPr>
          <a:xfrm flipH="1" flipV="1">
            <a:off x="9380622" y="5200903"/>
            <a:ext cx="1661722" cy="1036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다이아몬드 131">
            <a:extLst>
              <a:ext uri="{FF2B5EF4-FFF2-40B4-BE49-F238E27FC236}">
                <a16:creationId xmlns:a16="http://schemas.microsoft.com/office/drawing/2014/main" id="{C952C58B-F156-4D04-90F9-F71C8F97886C}"/>
              </a:ext>
            </a:extLst>
          </p:cNvPr>
          <p:cNvSpPr/>
          <p:nvPr/>
        </p:nvSpPr>
        <p:spPr>
          <a:xfrm>
            <a:off x="8643154" y="3763292"/>
            <a:ext cx="1301263" cy="535096"/>
          </a:xfrm>
          <a:prstGeom prst="diamond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</a:t>
            </a: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30CD1AB-98B6-4C84-9131-7D06FEA18964}"/>
              </a:ext>
            </a:extLst>
          </p:cNvPr>
          <p:cNvCxnSpPr>
            <a:cxnSpLocks/>
          </p:cNvCxnSpPr>
          <p:nvPr/>
        </p:nvCxnSpPr>
        <p:spPr>
          <a:xfrm>
            <a:off x="9268773" y="2311316"/>
            <a:ext cx="0" cy="528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B78694E4-44A2-465C-AB88-065E8BC3838B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9293786" y="3388505"/>
            <a:ext cx="2" cy="374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56BE3A19-BD92-491E-86E6-62F988BAAB87}"/>
              </a:ext>
            </a:extLst>
          </p:cNvPr>
          <p:cNvCxnSpPr>
            <a:cxnSpLocks/>
            <a:stCxn id="132" idx="2"/>
          </p:cNvCxnSpPr>
          <p:nvPr/>
        </p:nvCxnSpPr>
        <p:spPr>
          <a:xfrm>
            <a:off x="9293786" y="4298388"/>
            <a:ext cx="3" cy="334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DC2D71C-1A3C-4553-B198-8EB4F4D331A8}"/>
              </a:ext>
            </a:extLst>
          </p:cNvPr>
          <p:cNvSpPr/>
          <p:nvPr/>
        </p:nvSpPr>
        <p:spPr>
          <a:xfrm>
            <a:off x="9102948" y="340987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8628DC-6FE1-4337-8A75-C3416867396A}"/>
              </a:ext>
            </a:extLst>
          </p:cNvPr>
          <p:cNvSpPr/>
          <p:nvPr/>
        </p:nvSpPr>
        <p:spPr>
          <a:xfrm>
            <a:off x="9103777" y="4338835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다이아몬드 121">
            <a:extLst>
              <a:ext uri="{FF2B5EF4-FFF2-40B4-BE49-F238E27FC236}">
                <a16:creationId xmlns:a16="http://schemas.microsoft.com/office/drawing/2014/main" id="{CF6262A8-F892-4348-8C0A-57C9D0EED5C0}"/>
              </a:ext>
            </a:extLst>
          </p:cNvPr>
          <p:cNvSpPr/>
          <p:nvPr/>
        </p:nvSpPr>
        <p:spPr>
          <a:xfrm>
            <a:off x="8656810" y="1993544"/>
            <a:ext cx="1301263" cy="573752"/>
          </a:xfrm>
          <a:prstGeom prst="diamond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소속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1A39DD8-4A74-4BAD-87C0-A08BA1F4D621}"/>
              </a:ext>
            </a:extLst>
          </p:cNvPr>
          <p:cNvCxnSpPr>
            <a:cxnSpLocks/>
            <a:stCxn id="23" idx="2"/>
            <a:endCxn id="107" idx="0"/>
          </p:cNvCxnSpPr>
          <p:nvPr/>
        </p:nvCxnSpPr>
        <p:spPr>
          <a:xfrm>
            <a:off x="9298224" y="1687230"/>
            <a:ext cx="0" cy="334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A1AB170-0366-4BCF-87BB-115DE3D4B3B9}"/>
              </a:ext>
            </a:extLst>
          </p:cNvPr>
          <p:cNvCxnSpPr>
            <a:cxnSpLocks/>
            <a:stCxn id="107" idx="2"/>
            <a:endCxn id="25" idx="0"/>
          </p:cNvCxnSpPr>
          <p:nvPr/>
        </p:nvCxnSpPr>
        <p:spPr>
          <a:xfrm>
            <a:off x="9298224" y="2509159"/>
            <a:ext cx="2436" cy="36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B2AD46ED-DA97-4EBF-8315-45F58327EFD1}"/>
              </a:ext>
            </a:extLst>
          </p:cNvPr>
          <p:cNvSpPr/>
          <p:nvPr/>
        </p:nvSpPr>
        <p:spPr>
          <a:xfrm>
            <a:off x="8776626" y="2022199"/>
            <a:ext cx="1043196" cy="486960"/>
          </a:xfrm>
          <a:prstGeom prst="diamon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BF9D9C-3E78-4113-8134-161AD334C9E0}"/>
              </a:ext>
            </a:extLst>
          </p:cNvPr>
          <p:cNvSpPr/>
          <p:nvPr/>
        </p:nvSpPr>
        <p:spPr>
          <a:xfrm>
            <a:off x="3704984" y="5445846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ADC5C8-8350-4976-9EDD-83731E57682C}"/>
              </a:ext>
            </a:extLst>
          </p:cNvPr>
          <p:cNvCxnSpPr>
            <a:cxnSpLocks/>
            <a:stCxn id="113" idx="0"/>
            <a:endCxn id="105" idx="2"/>
          </p:cNvCxnSpPr>
          <p:nvPr/>
        </p:nvCxnSpPr>
        <p:spPr>
          <a:xfrm flipV="1">
            <a:off x="4198728" y="4879037"/>
            <a:ext cx="1603632" cy="566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E8A41F5-7CAF-46B7-A218-8DB1F94B1D3A}"/>
              </a:ext>
            </a:extLst>
          </p:cNvPr>
          <p:cNvCxnSpPr>
            <a:cxnSpLocks/>
          </p:cNvCxnSpPr>
          <p:nvPr/>
        </p:nvCxnSpPr>
        <p:spPr>
          <a:xfrm flipH="1">
            <a:off x="9267284" y="3391820"/>
            <a:ext cx="2" cy="374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87AC313-634B-4E8E-BE47-9E2A76CACB70}"/>
              </a:ext>
            </a:extLst>
          </p:cNvPr>
          <p:cNvSpPr/>
          <p:nvPr/>
        </p:nvSpPr>
        <p:spPr>
          <a:xfrm>
            <a:off x="9248893" y="261966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69E96D0F-2B51-46A0-920B-87D437341064}"/>
              </a:ext>
            </a:extLst>
          </p:cNvPr>
          <p:cNvSpPr/>
          <p:nvPr/>
        </p:nvSpPr>
        <p:spPr>
          <a:xfrm>
            <a:off x="2364334" y="1159903"/>
            <a:ext cx="1102802" cy="53690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카드</a:t>
            </a: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21397FD0-B13D-4372-9901-271EE38302D3}"/>
              </a:ext>
            </a:extLst>
          </p:cNvPr>
          <p:cNvSpPr/>
          <p:nvPr/>
        </p:nvSpPr>
        <p:spPr>
          <a:xfrm>
            <a:off x="2933577" y="285972"/>
            <a:ext cx="987487" cy="461867"/>
          </a:xfrm>
          <a:prstGeom prst="ellipse">
            <a:avLst/>
          </a:prstGeom>
          <a:noFill/>
          <a:ln w="28575">
            <a:solidFill>
              <a:srgbClr val="FF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식별번호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4C70FF8-6BE5-4ABB-9380-4D9C827B5DEB}"/>
              </a:ext>
            </a:extLst>
          </p:cNvPr>
          <p:cNvSpPr/>
          <p:nvPr/>
        </p:nvSpPr>
        <p:spPr>
          <a:xfrm>
            <a:off x="1869392" y="308041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4388833-AACA-4BF7-A73A-5D1BEFA9DA74}"/>
              </a:ext>
            </a:extLst>
          </p:cNvPr>
          <p:cNvSpPr/>
          <p:nvPr/>
        </p:nvSpPr>
        <p:spPr>
          <a:xfrm>
            <a:off x="10827276" y="1336454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6E505263-4EF6-4125-9105-E99409F35908}"/>
              </a:ext>
            </a:extLst>
          </p:cNvPr>
          <p:cNvCxnSpPr>
            <a:cxnSpLocks/>
            <a:stCxn id="174" idx="2"/>
            <a:endCxn id="25" idx="3"/>
          </p:cNvCxnSpPr>
          <p:nvPr/>
        </p:nvCxnSpPr>
        <p:spPr>
          <a:xfrm flipH="1">
            <a:off x="9852061" y="1567388"/>
            <a:ext cx="975215" cy="1580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타원 180">
            <a:extLst>
              <a:ext uri="{FF2B5EF4-FFF2-40B4-BE49-F238E27FC236}">
                <a16:creationId xmlns:a16="http://schemas.microsoft.com/office/drawing/2014/main" id="{4D1E41C8-EC46-4B0A-946C-88809626AB82}"/>
              </a:ext>
            </a:extLst>
          </p:cNvPr>
          <p:cNvSpPr/>
          <p:nvPr/>
        </p:nvSpPr>
        <p:spPr>
          <a:xfrm>
            <a:off x="10802388" y="4486094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이용가능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762883D4-A1D8-4C81-9E2E-6748475A08D8}"/>
              </a:ext>
            </a:extLst>
          </p:cNvPr>
          <p:cNvCxnSpPr>
            <a:cxnSpLocks/>
            <a:stCxn id="25" idx="3"/>
            <a:endCxn id="181" idx="2"/>
          </p:cNvCxnSpPr>
          <p:nvPr/>
        </p:nvCxnSpPr>
        <p:spPr>
          <a:xfrm>
            <a:off x="9852061" y="3147469"/>
            <a:ext cx="950327" cy="1569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AF3E23C1-5D41-4725-9F2B-9C29A46090A8}"/>
              </a:ext>
            </a:extLst>
          </p:cNvPr>
          <p:cNvCxnSpPr>
            <a:cxnSpLocks/>
            <a:stCxn id="171" idx="4"/>
            <a:endCxn id="159" idx="0"/>
          </p:cNvCxnSpPr>
          <p:nvPr/>
        </p:nvCxnSpPr>
        <p:spPr>
          <a:xfrm>
            <a:off x="2363136" y="769908"/>
            <a:ext cx="552599" cy="389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다이아몬드 226">
            <a:extLst>
              <a:ext uri="{FF2B5EF4-FFF2-40B4-BE49-F238E27FC236}">
                <a16:creationId xmlns:a16="http://schemas.microsoft.com/office/drawing/2014/main" id="{18D3A554-47D0-461D-8B03-BCE1FE9A46C4}"/>
              </a:ext>
            </a:extLst>
          </p:cNvPr>
          <p:cNvSpPr/>
          <p:nvPr/>
        </p:nvSpPr>
        <p:spPr>
          <a:xfrm>
            <a:off x="2260214" y="2066795"/>
            <a:ext cx="1301263" cy="573752"/>
          </a:xfrm>
          <a:prstGeom prst="diamond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</a:t>
            </a:r>
          </a:p>
        </p:txBody>
      </p:sp>
      <p:sp>
        <p:nvSpPr>
          <p:cNvPr id="228" name="다이아몬드 227">
            <a:extLst>
              <a:ext uri="{FF2B5EF4-FFF2-40B4-BE49-F238E27FC236}">
                <a16:creationId xmlns:a16="http://schemas.microsoft.com/office/drawing/2014/main" id="{FA22CD31-6368-4138-97F2-CD49D1792946}"/>
              </a:ext>
            </a:extLst>
          </p:cNvPr>
          <p:cNvSpPr/>
          <p:nvPr/>
        </p:nvSpPr>
        <p:spPr>
          <a:xfrm>
            <a:off x="2380030" y="2095450"/>
            <a:ext cx="1043196" cy="486960"/>
          </a:xfrm>
          <a:prstGeom prst="diamon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B07A6E2D-D0C6-4D3E-A8E0-A0C21C04DE1F}"/>
              </a:ext>
            </a:extLst>
          </p:cNvPr>
          <p:cNvCxnSpPr>
            <a:stCxn id="170" idx="4"/>
            <a:endCxn id="159" idx="0"/>
          </p:cNvCxnSpPr>
          <p:nvPr/>
        </p:nvCxnSpPr>
        <p:spPr>
          <a:xfrm flipH="1">
            <a:off x="2915735" y="747839"/>
            <a:ext cx="511586" cy="41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E784605B-6C20-4386-8B3A-A42BD2AC2666}"/>
              </a:ext>
            </a:extLst>
          </p:cNvPr>
          <p:cNvSpPr/>
          <p:nvPr/>
        </p:nvSpPr>
        <p:spPr>
          <a:xfrm>
            <a:off x="506896" y="6323932"/>
            <a:ext cx="987487" cy="461867"/>
          </a:xfrm>
          <a:prstGeom prst="ellipse">
            <a:avLst/>
          </a:prstGeom>
          <a:noFill/>
          <a:ln w="28575">
            <a:solidFill>
              <a:srgbClr val="FB8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34FF41C5-B361-4E35-A170-47D3754D749B}"/>
              </a:ext>
            </a:extLst>
          </p:cNvPr>
          <p:cNvCxnSpPr>
            <a:cxnSpLocks/>
            <a:stCxn id="2" idx="1"/>
            <a:endCxn id="244" idx="6"/>
          </p:cNvCxnSpPr>
          <p:nvPr/>
        </p:nvCxnSpPr>
        <p:spPr>
          <a:xfrm flipH="1">
            <a:off x="1494383" y="3169251"/>
            <a:ext cx="858752" cy="3385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E9B609E2-5643-4BB1-A58E-4804A7336199}"/>
              </a:ext>
            </a:extLst>
          </p:cNvPr>
          <p:cNvCxnSpPr>
            <a:cxnSpLocks/>
            <a:stCxn id="2" idx="0"/>
            <a:endCxn id="228" idx="2"/>
          </p:cNvCxnSpPr>
          <p:nvPr/>
        </p:nvCxnSpPr>
        <p:spPr>
          <a:xfrm flipH="1" flipV="1">
            <a:off x="2901628" y="2582410"/>
            <a:ext cx="2908" cy="318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4673D55-D008-4242-8A63-EBB208ADB1D2}"/>
              </a:ext>
            </a:extLst>
          </p:cNvPr>
          <p:cNvCxnSpPr>
            <a:cxnSpLocks/>
            <a:stCxn id="227" idx="0"/>
            <a:endCxn id="159" idx="2"/>
          </p:cNvCxnSpPr>
          <p:nvPr/>
        </p:nvCxnSpPr>
        <p:spPr>
          <a:xfrm flipV="1">
            <a:off x="2910846" y="1696811"/>
            <a:ext cx="4889" cy="369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1CF5CB-56C8-41E6-9F40-113A0EC82259}"/>
              </a:ext>
            </a:extLst>
          </p:cNvPr>
          <p:cNvGrpSpPr/>
          <p:nvPr/>
        </p:nvGrpSpPr>
        <p:grpSpPr>
          <a:xfrm>
            <a:off x="5208595" y="4340324"/>
            <a:ext cx="1187530" cy="538713"/>
            <a:chOff x="5126244" y="4516892"/>
            <a:chExt cx="1151481" cy="538713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8FD889D3-B81F-40CD-AAE3-B8F52619B625}"/>
                </a:ext>
              </a:extLst>
            </p:cNvPr>
            <p:cNvSpPr/>
            <p:nvPr/>
          </p:nvSpPr>
          <p:spPr>
            <a:xfrm>
              <a:off x="5126244" y="4516892"/>
              <a:ext cx="1151481" cy="538713"/>
            </a:xfrm>
            <a:prstGeom prst="roundRect">
              <a:avLst/>
            </a:prstGeom>
            <a:noFill/>
            <a:ln w="28575">
              <a:solidFill>
                <a:srgbClr val="64BE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사용료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EEE4D9B-CBD0-4264-9963-06ED54D73D16}"/>
                </a:ext>
              </a:extLst>
            </p:cNvPr>
            <p:cNvSpPr/>
            <p:nvPr/>
          </p:nvSpPr>
          <p:spPr>
            <a:xfrm>
              <a:off x="5207051" y="4561313"/>
              <a:ext cx="1008417" cy="437043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3" name="타원 132">
            <a:extLst>
              <a:ext uri="{FF2B5EF4-FFF2-40B4-BE49-F238E27FC236}">
                <a16:creationId xmlns:a16="http://schemas.microsoft.com/office/drawing/2014/main" id="{30058F0E-DC57-41FF-9EF3-83A64AB08042}"/>
              </a:ext>
            </a:extLst>
          </p:cNvPr>
          <p:cNvSpPr/>
          <p:nvPr/>
        </p:nvSpPr>
        <p:spPr>
          <a:xfrm>
            <a:off x="510003" y="163850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아이디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439A292-1B8C-4EE2-8FFC-475DD56388EE}"/>
              </a:ext>
            </a:extLst>
          </p:cNvPr>
          <p:cNvSpPr/>
          <p:nvPr/>
        </p:nvSpPr>
        <p:spPr>
          <a:xfrm>
            <a:off x="479523" y="2166827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BD7F275-4DBA-40C2-9D31-B5A109F62D02}"/>
              </a:ext>
            </a:extLst>
          </p:cNvPr>
          <p:cNvCxnSpPr>
            <a:cxnSpLocks/>
            <a:stCxn id="133" idx="6"/>
            <a:endCxn id="2" idx="1"/>
          </p:cNvCxnSpPr>
          <p:nvPr/>
        </p:nvCxnSpPr>
        <p:spPr>
          <a:xfrm>
            <a:off x="1497490" y="1869441"/>
            <a:ext cx="855645" cy="129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4FFB77B-AC1B-4491-B395-3642955415D9}"/>
              </a:ext>
            </a:extLst>
          </p:cNvPr>
          <p:cNvCxnSpPr>
            <a:cxnSpLocks/>
            <a:stCxn id="135" idx="6"/>
            <a:endCxn id="2" idx="1"/>
          </p:cNvCxnSpPr>
          <p:nvPr/>
        </p:nvCxnSpPr>
        <p:spPr>
          <a:xfrm>
            <a:off x="1467010" y="2397761"/>
            <a:ext cx="886125" cy="771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타원 176">
            <a:extLst>
              <a:ext uri="{FF2B5EF4-FFF2-40B4-BE49-F238E27FC236}">
                <a16:creationId xmlns:a16="http://schemas.microsoft.com/office/drawing/2014/main" id="{EB899EA6-586A-4214-9BA2-C0199743C9D3}"/>
              </a:ext>
            </a:extLst>
          </p:cNvPr>
          <p:cNvSpPr/>
          <p:nvPr/>
        </p:nvSpPr>
        <p:spPr>
          <a:xfrm>
            <a:off x="8256971" y="161836"/>
            <a:ext cx="987487" cy="4618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공간번호</a:t>
            </a:r>
            <a:endParaRPr kumimoji="0" lang="en-US" altLang="ko-KR" sz="1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798BA75E-1259-40A4-9B39-12692F9B23FA}"/>
              </a:ext>
            </a:extLst>
          </p:cNvPr>
          <p:cNvSpPr/>
          <p:nvPr/>
        </p:nvSpPr>
        <p:spPr>
          <a:xfrm>
            <a:off x="9327484" y="152538"/>
            <a:ext cx="987487" cy="461867"/>
          </a:xfrm>
          <a:prstGeom prst="ellipse">
            <a:avLst/>
          </a:prstGeom>
          <a:noFill/>
          <a:ln w="28575">
            <a:solidFill>
              <a:srgbClr val="FB8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소속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주차장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F84E42B-E451-4D82-9D80-69F2F42D906C}"/>
              </a:ext>
            </a:extLst>
          </p:cNvPr>
          <p:cNvCxnSpPr>
            <a:cxnSpLocks/>
            <a:stCxn id="178" idx="4"/>
            <a:endCxn id="23" idx="0"/>
          </p:cNvCxnSpPr>
          <p:nvPr/>
        </p:nvCxnSpPr>
        <p:spPr>
          <a:xfrm flipH="1">
            <a:off x="9298224" y="614405"/>
            <a:ext cx="523004" cy="535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60B39A0-BC83-46DB-8973-CF6613B9F46C}"/>
              </a:ext>
            </a:extLst>
          </p:cNvPr>
          <p:cNvCxnSpPr>
            <a:cxnSpLocks/>
            <a:stCxn id="177" idx="4"/>
            <a:endCxn id="23" idx="0"/>
          </p:cNvCxnSpPr>
          <p:nvPr/>
        </p:nvCxnSpPr>
        <p:spPr>
          <a:xfrm>
            <a:off x="8750715" y="623703"/>
            <a:ext cx="547509" cy="52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다이아몬드 110">
            <a:extLst>
              <a:ext uri="{FF2B5EF4-FFF2-40B4-BE49-F238E27FC236}">
                <a16:creationId xmlns:a16="http://schemas.microsoft.com/office/drawing/2014/main" id="{D3EAC65D-C3D8-461A-99AD-DF625CE07D58}"/>
              </a:ext>
            </a:extLst>
          </p:cNvPr>
          <p:cNvSpPr/>
          <p:nvPr/>
        </p:nvSpPr>
        <p:spPr>
          <a:xfrm>
            <a:off x="5110970" y="2877464"/>
            <a:ext cx="1301263" cy="573752"/>
          </a:xfrm>
          <a:prstGeom prst="diamond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이용</a:t>
            </a:r>
          </a:p>
        </p:txBody>
      </p: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4A476814-5333-4F4C-82A6-0F8738F2452A}"/>
              </a:ext>
            </a:extLst>
          </p:cNvPr>
          <p:cNvSpPr/>
          <p:nvPr/>
        </p:nvSpPr>
        <p:spPr>
          <a:xfrm>
            <a:off x="5230786" y="2916279"/>
            <a:ext cx="1043196" cy="486960"/>
          </a:xfrm>
          <a:prstGeom prst="diamon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05B13FD-C43B-4FB5-AE8B-6A75DDC42366}"/>
              </a:ext>
            </a:extLst>
          </p:cNvPr>
          <p:cNvCxnSpPr>
            <a:cxnSpLocks/>
            <a:stCxn id="111" idx="3"/>
            <a:endCxn id="25" idx="1"/>
          </p:cNvCxnSpPr>
          <p:nvPr/>
        </p:nvCxnSpPr>
        <p:spPr>
          <a:xfrm flipV="1">
            <a:off x="6412233" y="3147469"/>
            <a:ext cx="2337026" cy="16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6078D08-EA3E-436F-830D-20127A3CC2DB}"/>
              </a:ext>
            </a:extLst>
          </p:cNvPr>
          <p:cNvCxnSpPr>
            <a:cxnSpLocks/>
            <a:stCxn id="111" idx="1"/>
            <a:endCxn id="2" idx="3"/>
          </p:cNvCxnSpPr>
          <p:nvPr/>
        </p:nvCxnSpPr>
        <p:spPr>
          <a:xfrm flipH="1">
            <a:off x="3455937" y="3164340"/>
            <a:ext cx="1655033" cy="4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다이아몬드 125">
            <a:extLst>
              <a:ext uri="{FF2B5EF4-FFF2-40B4-BE49-F238E27FC236}">
                <a16:creationId xmlns:a16="http://schemas.microsoft.com/office/drawing/2014/main" id="{88E7846A-9356-4A46-9021-4364C7727386}"/>
              </a:ext>
            </a:extLst>
          </p:cNvPr>
          <p:cNvSpPr/>
          <p:nvPr/>
        </p:nvSpPr>
        <p:spPr>
          <a:xfrm>
            <a:off x="2245850" y="4340504"/>
            <a:ext cx="1301263" cy="573752"/>
          </a:xfrm>
          <a:prstGeom prst="diamond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다이아몬드 127">
            <a:extLst>
              <a:ext uri="{FF2B5EF4-FFF2-40B4-BE49-F238E27FC236}">
                <a16:creationId xmlns:a16="http://schemas.microsoft.com/office/drawing/2014/main" id="{2A3320E2-6FCE-4BA8-B2C6-95F2B12C5D70}"/>
              </a:ext>
            </a:extLst>
          </p:cNvPr>
          <p:cNvSpPr/>
          <p:nvPr/>
        </p:nvSpPr>
        <p:spPr>
          <a:xfrm>
            <a:off x="6746730" y="3669944"/>
            <a:ext cx="1301263" cy="573752"/>
          </a:xfrm>
          <a:prstGeom prst="diamond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구분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F0AC4CF-03EA-4852-9619-2C949B68D9FE}"/>
              </a:ext>
            </a:extLst>
          </p:cNvPr>
          <p:cNvCxnSpPr>
            <a:cxnSpLocks/>
            <a:stCxn id="2" idx="2"/>
            <a:endCxn id="126" idx="0"/>
          </p:cNvCxnSpPr>
          <p:nvPr/>
        </p:nvCxnSpPr>
        <p:spPr>
          <a:xfrm flipH="1">
            <a:off x="2896482" y="3437705"/>
            <a:ext cx="8054" cy="902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B9D1E94-8FFB-4ADD-AE8F-20F335101926}"/>
              </a:ext>
            </a:extLst>
          </p:cNvPr>
          <p:cNvCxnSpPr>
            <a:cxnSpLocks/>
            <a:stCxn id="126" idx="3"/>
            <a:endCxn id="105" idx="1"/>
          </p:cNvCxnSpPr>
          <p:nvPr/>
        </p:nvCxnSpPr>
        <p:spPr>
          <a:xfrm flipV="1">
            <a:off x="3547113" y="4609681"/>
            <a:ext cx="1661482" cy="17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DB5237E-B4D7-4FA6-83C8-2ED4FDACC719}"/>
              </a:ext>
            </a:extLst>
          </p:cNvPr>
          <p:cNvCxnSpPr>
            <a:cxnSpLocks/>
            <a:stCxn id="128" idx="1"/>
            <a:endCxn id="105" idx="3"/>
          </p:cNvCxnSpPr>
          <p:nvPr/>
        </p:nvCxnSpPr>
        <p:spPr>
          <a:xfrm flipH="1">
            <a:off x="6396125" y="3956820"/>
            <a:ext cx="350605" cy="6528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104EF06-81E8-4D88-8F75-7F92FA5BCF4A}"/>
              </a:ext>
            </a:extLst>
          </p:cNvPr>
          <p:cNvCxnSpPr>
            <a:cxnSpLocks/>
            <a:stCxn id="128" idx="3"/>
            <a:endCxn id="25" idx="1"/>
          </p:cNvCxnSpPr>
          <p:nvPr/>
        </p:nvCxnSpPr>
        <p:spPr>
          <a:xfrm flipV="1">
            <a:off x="8047993" y="3147469"/>
            <a:ext cx="701266" cy="809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다이아몬드 136">
            <a:extLst>
              <a:ext uri="{FF2B5EF4-FFF2-40B4-BE49-F238E27FC236}">
                <a16:creationId xmlns:a16="http://schemas.microsoft.com/office/drawing/2014/main" id="{76B45046-EC0F-417F-8D8E-930849BFDFAD}"/>
              </a:ext>
            </a:extLst>
          </p:cNvPr>
          <p:cNvSpPr/>
          <p:nvPr/>
        </p:nvSpPr>
        <p:spPr>
          <a:xfrm>
            <a:off x="2365666" y="4379319"/>
            <a:ext cx="1043196" cy="486960"/>
          </a:xfrm>
          <a:prstGeom prst="diamon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" name="다이아몬드 137">
            <a:extLst>
              <a:ext uri="{FF2B5EF4-FFF2-40B4-BE49-F238E27FC236}">
                <a16:creationId xmlns:a16="http://schemas.microsoft.com/office/drawing/2014/main" id="{BF8D93AB-6C7D-4069-B888-2AC211A3EF98}"/>
              </a:ext>
            </a:extLst>
          </p:cNvPr>
          <p:cNvSpPr/>
          <p:nvPr/>
        </p:nvSpPr>
        <p:spPr>
          <a:xfrm>
            <a:off x="6876706" y="3708759"/>
            <a:ext cx="1043196" cy="486960"/>
          </a:xfrm>
          <a:prstGeom prst="diamon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다이아몬드 139">
            <a:extLst>
              <a:ext uri="{FF2B5EF4-FFF2-40B4-BE49-F238E27FC236}">
                <a16:creationId xmlns:a16="http://schemas.microsoft.com/office/drawing/2014/main" id="{9DFDDC6D-E4A0-4156-8459-D38939EFEEC5}"/>
              </a:ext>
            </a:extLst>
          </p:cNvPr>
          <p:cNvSpPr/>
          <p:nvPr/>
        </p:nvSpPr>
        <p:spPr>
          <a:xfrm>
            <a:off x="8786786" y="3779879"/>
            <a:ext cx="1043196" cy="486960"/>
          </a:xfrm>
          <a:prstGeom prst="diamond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E9CBC85-4E2E-4A37-A24A-E7356705D812}"/>
              </a:ext>
            </a:extLst>
          </p:cNvPr>
          <p:cNvSpPr/>
          <p:nvPr/>
        </p:nvSpPr>
        <p:spPr>
          <a:xfrm>
            <a:off x="9259053" y="166462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97032B-EC44-4F32-9B00-1DCE14AA3E8A}"/>
              </a:ext>
            </a:extLst>
          </p:cNvPr>
          <p:cNvCxnSpPr>
            <a:cxnSpLocks/>
          </p:cNvCxnSpPr>
          <p:nvPr/>
        </p:nvCxnSpPr>
        <p:spPr>
          <a:xfrm flipH="1">
            <a:off x="2852742" y="3440648"/>
            <a:ext cx="10755" cy="898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D50D7F-BFBD-4885-8F69-7EDCCD2860F7}"/>
              </a:ext>
            </a:extLst>
          </p:cNvPr>
          <p:cNvSpPr/>
          <p:nvPr/>
        </p:nvSpPr>
        <p:spPr>
          <a:xfrm>
            <a:off x="2874868" y="344035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A194A5C-B826-4D96-99BA-E743D64CBB18}"/>
              </a:ext>
            </a:extLst>
          </p:cNvPr>
          <p:cNvSpPr/>
          <p:nvPr/>
        </p:nvSpPr>
        <p:spPr>
          <a:xfrm>
            <a:off x="5038948" y="436491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6BF12880-9E35-4B3F-9E47-7730D13D3A1D}"/>
              </a:ext>
            </a:extLst>
          </p:cNvPr>
          <p:cNvSpPr/>
          <p:nvPr/>
        </p:nvSpPr>
        <p:spPr>
          <a:xfrm>
            <a:off x="2742788" y="265803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A1692C4-3D8A-424A-A7EB-F0406E64E445}"/>
              </a:ext>
            </a:extLst>
          </p:cNvPr>
          <p:cNvSpPr/>
          <p:nvPr/>
        </p:nvSpPr>
        <p:spPr>
          <a:xfrm>
            <a:off x="2752948" y="169283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4E1113E-A534-4BC6-BFE0-A7AAD5AFD689}"/>
              </a:ext>
            </a:extLst>
          </p:cNvPr>
          <p:cNvSpPr/>
          <p:nvPr/>
        </p:nvSpPr>
        <p:spPr>
          <a:xfrm>
            <a:off x="3413348" y="291203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A45EF9E-FCF4-44EC-A860-6D14F4B508B0}"/>
              </a:ext>
            </a:extLst>
          </p:cNvPr>
          <p:cNvSpPr/>
          <p:nvPr/>
        </p:nvSpPr>
        <p:spPr>
          <a:xfrm>
            <a:off x="8574628" y="290187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56151C1-7FE0-4099-8AAF-10A1782931C6}"/>
              </a:ext>
            </a:extLst>
          </p:cNvPr>
          <p:cNvSpPr/>
          <p:nvPr/>
        </p:nvSpPr>
        <p:spPr>
          <a:xfrm>
            <a:off x="6369908" y="457827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7ED8AD2-5A75-47BA-B12C-069C6164CA46}"/>
              </a:ext>
            </a:extLst>
          </p:cNvPr>
          <p:cNvSpPr/>
          <p:nvPr/>
        </p:nvSpPr>
        <p:spPr>
          <a:xfrm>
            <a:off x="8584788" y="3237150"/>
            <a:ext cx="223934" cy="27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90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표 12">
            <a:extLst>
              <a:ext uri="{FF2B5EF4-FFF2-40B4-BE49-F238E27FC236}">
                <a16:creationId xmlns:a16="http://schemas.microsoft.com/office/drawing/2014/main" id="{39B33939-D1DD-49A6-AFF6-CAA7CAF28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735087"/>
              </p:ext>
            </p:extLst>
          </p:nvPr>
        </p:nvGraphicFramePr>
        <p:xfrm>
          <a:off x="1065841" y="325120"/>
          <a:ext cx="11081135" cy="19197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52395">
                  <a:extLst>
                    <a:ext uri="{9D8B030D-6E8A-4147-A177-3AD203B41FA5}">
                      <a16:colId xmlns:a16="http://schemas.microsoft.com/office/drawing/2014/main" val="2364330806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4029757059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929602458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4207657686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4063324315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3666139467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4146881986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3323154710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3149766641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976679805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913233992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1525200080"/>
                    </a:ext>
                  </a:extLst>
                </a:gridCol>
                <a:gridCol w="852395">
                  <a:extLst>
                    <a:ext uri="{9D8B030D-6E8A-4147-A177-3AD203B41FA5}">
                      <a16:colId xmlns:a16="http://schemas.microsoft.com/office/drawing/2014/main" val="1705079099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사용자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닉네임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전화번호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차종류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사항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시간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현재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사용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B8D3B"/>
                          </a:solidFill>
                        </a:rPr>
                        <a:t>주차장이름</a:t>
                      </a:r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_</a:t>
                      </a:r>
                      <a:r>
                        <a:rPr lang="ko-KR" altLang="en-US" sz="1000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593683"/>
                  </a:ext>
                </a:extLst>
              </a:tr>
              <a:tr h="88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(50)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(50)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CAHR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(10)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TIME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08002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58396A-15A9-4849-9521-F2E93DAFB48D}"/>
              </a:ext>
            </a:extLst>
          </p:cNvPr>
          <p:cNvSpPr/>
          <p:nvPr/>
        </p:nvSpPr>
        <p:spPr>
          <a:xfrm>
            <a:off x="33806" y="1190403"/>
            <a:ext cx="882639" cy="234691"/>
          </a:xfrm>
          <a:prstGeom prst="rect">
            <a:avLst/>
          </a:prstGeom>
          <a:solidFill>
            <a:srgbClr val="FF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7C518CA-8C07-4A52-A148-EF67D7518D99}"/>
              </a:ext>
            </a:extLst>
          </p:cNvPr>
          <p:cNvSpPr/>
          <p:nvPr/>
        </p:nvSpPr>
        <p:spPr>
          <a:xfrm>
            <a:off x="33807" y="3205569"/>
            <a:ext cx="899154" cy="234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주차장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A29DE8-F609-4EEE-8F71-F21F26A04241}"/>
              </a:ext>
            </a:extLst>
          </p:cNvPr>
          <p:cNvSpPr/>
          <p:nvPr/>
        </p:nvSpPr>
        <p:spPr>
          <a:xfrm>
            <a:off x="40909" y="5095041"/>
            <a:ext cx="896090" cy="234691"/>
          </a:xfrm>
          <a:prstGeom prst="rect">
            <a:avLst/>
          </a:prstGeom>
          <a:solidFill>
            <a:srgbClr val="EED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부가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시설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2A58162B-C2BC-438C-AD4E-B6FE5D5A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77705"/>
              </p:ext>
            </p:extLst>
          </p:nvPr>
        </p:nvGraphicFramePr>
        <p:xfrm>
          <a:off x="1089384" y="2600061"/>
          <a:ext cx="5948152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49736">
                  <a:extLst>
                    <a:ext uri="{9D8B030D-6E8A-4147-A177-3AD203B41FA5}">
                      <a16:colId xmlns:a16="http://schemas.microsoft.com/office/drawing/2014/main" val="3134763814"/>
                    </a:ext>
                  </a:extLst>
                </a:gridCol>
                <a:gridCol w="849736">
                  <a:extLst>
                    <a:ext uri="{9D8B030D-6E8A-4147-A177-3AD203B41FA5}">
                      <a16:colId xmlns:a16="http://schemas.microsoft.com/office/drawing/2014/main" val="2173915249"/>
                    </a:ext>
                  </a:extLst>
                </a:gridCol>
                <a:gridCol w="849736">
                  <a:extLst>
                    <a:ext uri="{9D8B030D-6E8A-4147-A177-3AD203B41FA5}">
                      <a16:colId xmlns:a16="http://schemas.microsoft.com/office/drawing/2014/main" val="976396115"/>
                    </a:ext>
                  </a:extLst>
                </a:gridCol>
                <a:gridCol w="849736">
                  <a:extLst>
                    <a:ext uri="{9D8B030D-6E8A-4147-A177-3AD203B41FA5}">
                      <a16:colId xmlns:a16="http://schemas.microsoft.com/office/drawing/2014/main" val="2939502882"/>
                    </a:ext>
                  </a:extLst>
                </a:gridCol>
                <a:gridCol w="849736">
                  <a:extLst>
                    <a:ext uri="{9D8B030D-6E8A-4147-A177-3AD203B41FA5}">
                      <a16:colId xmlns:a16="http://schemas.microsoft.com/office/drawing/2014/main" val="799741949"/>
                    </a:ext>
                  </a:extLst>
                </a:gridCol>
                <a:gridCol w="849736">
                  <a:extLst>
                    <a:ext uri="{9D8B030D-6E8A-4147-A177-3AD203B41FA5}">
                      <a16:colId xmlns:a16="http://schemas.microsoft.com/office/drawing/2014/main" val="2063067891"/>
                    </a:ext>
                  </a:extLst>
                </a:gridCol>
                <a:gridCol w="849736">
                  <a:extLst>
                    <a:ext uri="{9D8B030D-6E8A-4147-A177-3AD203B41FA5}">
                      <a16:colId xmlns:a16="http://schemas.microsoft.com/office/drawing/2014/main" val="611488298"/>
                    </a:ext>
                  </a:extLst>
                </a:gridCol>
              </a:tblGrid>
              <a:tr h="538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주차장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주차장</a:t>
                      </a:r>
                      <a:endParaRPr lang="en-US" altLang="ko-KR" sz="1400" u="none" dirty="0"/>
                    </a:p>
                    <a:p>
                      <a:pPr algn="ctr" latinLnBrk="1"/>
                      <a:r>
                        <a:rPr lang="ko-KR" altLang="en-US" sz="1400" u="none" dirty="0"/>
                        <a:t>주소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주차장</a:t>
                      </a:r>
                      <a:endParaRPr lang="en-US" altLang="ko-KR" sz="1400" u="none" dirty="0"/>
                    </a:p>
                    <a:p>
                      <a:pPr algn="ctr" latinLnBrk="1"/>
                      <a:r>
                        <a:rPr lang="ko-KR" altLang="en-US" sz="1400" u="none" dirty="0"/>
                        <a:t>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요금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요금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가능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34085"/>
                  </a:ext>
                </a:extLst>
              </a:tr>
              <a:tr h="67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(100)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25269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FD788EC7-050A-4B94-97A8-795833354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44551"/>
              </p:ext>
            </p:extLst>
          </p:nvPr>
        </p:nvGraphicFramePr>
        <p:xfrm>
          <a:off x="1045064" y="4687052"/>
          <a:ext cx="3425808" cy="1767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56452">
                  <a:extLst>
                    <a:ext uri="{9D8B030D-6E8A-4147-A177-3AD203B41FA5}">
                      <a16:colId xmlns:a16="http://schemas.microsoft.com/office/drawing/2014/main" val="4097530498"/>
                    </a:ext>
                  </a:extLst>
                </a:gridCol>
                <a:gridCol w="856452">
                  <a:extLst>
                    <a:ext uri="{9D8B030D-6E8A-4147-A177-3AD203B41FA5}">
                      <a16:colId xmlns:a16="http://schemas.microsoft.com/office/drawing/2014/main" val="1776597791"/>
                    </a:ext>
                  </a:extLst>
                </a:gridCol>
                <a:gridCol w="856452">
                  <a:extLst>
                    <a:ext uri="{9D8B030D-6E8A-4147-A177-3AD203B41FA5}">
                      <a16:colId xmlns:a16="http://schemas.microsoft.com/office/drawing/2014/main" val="2526425629"/>
                    </a:ext>
                  </a:extLst>
                </a:gridCol>
                <a:gridCol w="856452">
                  <a:extLst>
                    <a:ext uri="{9D8B030D-6E8A-4147-A177-3AD203B41FA5}">
                      <a16:colId xmlns:a16="http://schemas.microsoft.com/office/drawing/2014/main" val="2809942287"/>
                    </a:ext>
                  </a:extLst>
                </a:gridCol>
              </a:tblGrid>
              <a:tr h="520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부가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시설 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시설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시설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소속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번호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B8D3B"/>
                          </a:solidFill>
                        </a:rPr>
                        <a:t>주차장번호</a:t>
                      </a:r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_</a:t>
                      </a:r>
                      <a:r>
                        <a:rPr lang="ko-KR" altLang="en-US" sz="1000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FB8D3B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280601"/>
                  </a:ext>
                </a:extLst>
              </a:tr>
              <a:tr h="67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(10)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10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61CF373-2022-4A3F-855D-053A971E6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80293"/>
              </p:ext>
            </p:extLst>
          </p:nvPr>
        </p:nvGraphicFramePr>
        <p:xfrm>
          <a:off x="1353950" y="347119"/>
          <a:ext cx="1775598" cy="177098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76555">
                  <a:extLst>
                    <a:ext uri="{9D8B030D-6E8A-4147-A177-3AD203B41FA5}">
                      <a16:colId xmlns:a16="http://schemas.microsoft.com/office/drawing/2014/main" val="592974470"/>
                    </a:ext>
                  </a:extLst>
                </a:gridCol>
                <a:gridCol w="899043">
                  <a:extLst>
                    <a:ext uri="{9D8B030D-6E8A-4147-A177-3AD203B41FA5}">
                      <a16:colId xmlns:a16="http://schemas.microsoft.com/office/drawing/2014/main" val="3871345232"/>
                    </a:ext>
                  </a:extLst>
                </a:gridCol>
              </a:tblGrid>
              <a:tr h="103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공간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>
                          <a:solidFill>
                            <a:srgbClr val="FB8D3B"/>
                          </a:solidFill>
                        </a:rPr>
                        <a:t>소속</a:t>
                      </a:r>
                      <a:endParaRPr lang="en-US" altLang="ko-KR" sz="1400" u="sng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u="sng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endParaRPr lang="en-US" altLang="ko-KR" sz="1400" u="sng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u="sng" dirty="0">
                          <a:solidFill>
                            <a:srgbClr val="FB8D3B"/>
                          </a:solidFill>
                        </a:rPr>
                        <a:t>번호</a:t>
                      </a:r>
                      <a:endParaRPr lang="en-US" altLang="ko-KR" sz="1400" u="sng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u="sng" dirty="0">
                          <a:solidFill>
                            <a:srgbClr val="FB8D3B"/>
                          </a:solidFill>
                        </a:rPr>
                        <a:t>(</a:t>
                      </a:r>
                      <a:r>
                        <a:rPr lang="ko-KR" altLang="en-US" sz="1000" u="sng" dirty="0">
                          <a:solidFill>
                            <a:srgbClr val="FB8D3B"/>
                          </a:solidFill>
                        </a:rPr>
                        <a:t>주차장번호</a:t>
                      </a:r>
                      <a:endParaRPr lang="en-US" altLang="ko-KR" sz="1000" u="sng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u="sng" dirty="0">
                          <a:solidFill>
                            <a:srgbClr val="FB8D3B"/>
                          </a:solidFill>
                        </a:rPr>
                        <a:t>_</a:t>
                      </a:r>
                      <a:r>
                        <a:rPr lang="ko-KR" altLang="en-US" sz="1000" u="sng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r>
                        <a:rPr lang="en-US" altLang="ko-KR" sz="1000" u="sng" dirty="0">
                          <a:solidFill>
                            <a:srgbClr val="FB8D3B"/>
                          </a:solidFill>
                        </a:rPr>
                        <a:t>)</a:t>
                      </a:r>
                      <a:endParaRPr lang="ko-KR" altLang="en-US" sz="1000" u="sng" dirty="0">
                        <a:solidFill>
                          <a:srgbClr val="FB8D3B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16920"/>
                  </a:ext>
                </a:extLst>
              </a:tr>
              <a:tr h="679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88829"/>
                  </a:ext>
                </a:extLst>
              </a:tr>
            </a:tbl>
          </a:graphicData>
        </a:graphic>
      </p:graphicFrame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5E2BA03-15D3-4214-A5F0-B6385201D48E}"/>
              </a:ext>
            </a:extLst>
          </p:cNvPr>
          <p:cNvSpPr/>
          <p:nvPr/>
        </p:nvSpPr>
        <p:spPr>
          <a:xfrm>
            <a:off x="219239" y="1253245"/>
            <a:ext cx="877719" cy="2346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주차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D249F33-6F0C-4C53-B4B0-6F86F9DF7F18}"/>
              </a:ext>
            </a:extLst>
          </p:cNvPr>
          <p:cNvSpPr/>
          <p:nvPr/>
        </p:nvSpPr>
        <p:spPr>
          <a:xfrm>
            <a:off x="194022" y="3419214"/>
            <a:ext cx="877719" cy="262119"/>
          </a:xfrm>
          <a:prstGeom prst="rect">
            <a:avLst/>
          </a:prstGeom>
          <a:solidFill>
            <a:srgbClr val="64B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사용료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A0B5A0DB-0124-4109-B6BC-872180DC7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34703"/>
              </p:ext>
            </p:extLst>
          </p:nvPr>
        </p:nvGraphicFramePr>
        <p:xfrm>
          <a:off x="1357976" y="2545066"/>
          <a:ext cx="3518824" cy="170932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79706">
                  <a:extLst>
                    <a:ext uri="{9D8B030D-6E8A-4147-A177-3AD203B41FA5}">
                      <a16:colId xmlns:a16="http://schemas.microsoft.com/office/drawing/2014/main" val="1946717698"/>
                    </a:ext>
                  </a:extLst>
                </a:gridCol>
                <a:gridCol w="879706">
                  <a:extLst>
                    <a:ext uri="{9D8B030D-6E8A-4147-A177-3AD203B41FA5}">
                      <a16:colId xmlns:a16="http://schemas.microsoft.com/office/drawing/2014/main" val="918923558"/>
                    </a:ext>
                  </a:extLst>
                </a:gridCol>
                <a:gridCol w="879706">
                  <a:extLst>
                    <a:ext uri="{9D8B030D-6E8A-4147-A177-3AD203B41FA5}">
                      <a16:colId xmlns:a16="http://schemas.microsoft.com/office/drawing/2014/main" val="2075747529"/>
                    </a:ext>
                  </a:extLst>
                </a:gridCol>
                <a:gridCol w="879706">
                  <a:extLst>
                    <a:ext uri="{9D8B030D-6E8A-4147-A177-3AD203B41FA5}">
                      <a16:colId xmlns:a16="http://schemas.microsoft.com/office/drawing/2014/main" val="512456060"/>
                    </a:ext>
                  </a:extLst>
                </a:gridCol>
              </a:tblGrid>
              <a:tr h="673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사용자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번호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사용료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소속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B8D3B"/>
                          </a:solidFill>
                        </a:rPr>
                        <a:t>번호</a:t>
                      </a:r>
                      <a:endParaRPr lang="en-US" altLang="ko-KR" sz="14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B8D3B"/>
                          </a:solidFill>
                        </a:rPr>
                        <a:t>주차장번호</a:t>
                      </a:r>
                      <a:endParaRPr lang="en-US" altLang="ko-KR" sz="1000" dirty="0">
                        <a:solidFill>
                          <a:srgbClr val="FB8D3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_</a:t>
                      </a:r>
                      <a:r>
                        <a:rPr lang="ko-KR" altLang="en-US" sz="1000" dirty="0">
                          <a:solidFill>
                            <a:srgbClr val="FB8D3B"/>
                          </a:solidFill>
                        </a:rPr>
                        <a:t>주차장</a:t>
                      </a:r>
                      <a:r>
                        <a:rPr lang="en-US" altLang="ko-KR" sz="1000" dirty="0">
                          <a:solidFill>
                            <a:srgbClr val="FB8D3B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FB8D3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4B4B"/>
                          </a:solidFill>
                        </a:rPr>
                        <a:t>사용자</a:t>
                      </a:r>
                      <a:endParaRPr lang="en-US" altLang="ko-KR" sz="1400" dirty="0">
                        <a:solidFill>
                          <a:srgbClr val="FF4B4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4B4B"/>
                          </a:solidFill>
                        </a:rPr>
                        <a:t>식별번호</a:t>
                      </a:r>
                      <a:endParaRPr lang="en-US" altLang="ko-KR" sz="1400" dirty="0">
                        <a:solidFill>
                          <a:srgbClr val="FF4B4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4B4B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4B4B"/>
                          </a:solidFill>
                        </a:rPr>
                        <a:t>사용자번호</a:t>
                      </a:r>
                      <a:endParaRPr lang="en-US" altLang="ko-KR" sz="1000" dirty="0">
                        <a:solidFill>
                          <a:srgbClr val="FF4B4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4B4B"/>
                          </a:solidFill>
                        </a:rPr>
                        <a:t>_</a:t>
                      </a:r>
                      <a:r>
                        <a:rPr lang="ko-KR" altLang="en-US" sz="1000" dirty="0">
                          <a:solidFill>
                            <a:srgbClr val="FF4B4B"/>
                          </a:solidFill>
                        </a:rPr>
                        <a:t>사용자</a:t>
                      </a:r>
                      <a:r>
                        <a:rPr lang="en-US" altLang="ko-KR" sz="1000" dirty="0">
                          <a:solidFill>
                            <a:srgbClr val="FF4B4B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FF4B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8383"/>
                  </a:ext>
                </a:extLst>
              </a:tr>
              <a:tr h="67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80507D-EA22-4FBB-8D3A-7A060D74D26F}"/>
              </a:ext>
            </a:extLst>
          </p:cNvPr>
          <p:cNvSpPr/>
          <p:nvPr/>
        </p:nvSpPr>
        <p:spPr>
          <a:xfrm>
            <a:off x="254563" y="5547217"/>
            <a:ext cx="877719" cy="2768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카드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17">
            <a:extLst>
              <a:ext uri="{FF2B5EF4-FFF2-40B4-BE49-F238E27FC236}">
                <a16:creationId xmlns:a16="http://schemas.microsoft.com/office/drawing/2014/main" id="{4E3EE896-F6DF-4624-AA07-4991814E3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04936"/>
              </p:ext>
            </p:extLst>
          </p:nvPr>
        </p:nvGraphicFramePr>
        <p:xfrm>
          <a:off x="1370053" y="4682885"/>
          <a:ext cx="2695008" cy="17483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98336">
                  <a:extLst>
                    <a:ext uri="{9D8B030D-6E8A-4147-A177-3AD203B41FA5}">
                      <a16:colId xmlns:a16="http://schemas.microsoft.com/office/drawing/2014/main" val="4097530498"/>
                    </a:ext>
                  </a:extLst>
                </a:gridCol>
                <a:gridCol w="898336">
                  <a:extLst>
                    <a:ext uri="{9D8B030D-6E8A-4147-A177-3AD203B41FA5}">
                      <a16:colId xmlns:a16="http://schemas.microsoft.com/office/drawing/2014/main" val="1776597791"/>
                    </a:ext>
                  </a:extLst>
                </a:gridCol>
                <a:gridCol w="898336">
                  <a:extLst>
                    <a:ext uri="{9D8B030D-6E8A-4147-A177-3AD203B41FA5}">
                      <a16:colId xmlns:a16="http://schemas.microsoft.com/office/drawing/2014/main" val="2526425629"/>
                    </a:ext>
                  </a:extLst>
                </a:gridCol>
              </a:tblGrid>
              <a:tr h="101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사용자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ko-KR" altLang="en-US" sz="1400" u="sng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카드번호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4B4B"/>
                          </a:solidFill>
                        </a:rPr>
                        <a:t>사용자</a:t>
                      </a:r>
                      <a:endParaRPr lang="en-US" altLang="ko-KR" sz="1400" dirty="0">
                        <a:solidFill>
                          <a:srgbClr val="FF4B4B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FF4B4B"/>
                          </a:solidFill>
                        </a:rPr>
                        <a:t>식별번호</a:t>
                      </a:r>
                      <a:endParaRPr lang="en-US" altLang="ko-KR" sz="1400" dirty="0">
                        <a:solidFill>
                          <a:srgbClr val="FF4B4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4B4B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4B4B"/>
                          </a:solidFill>
                        </a:rPr>
                        <a:t>사용자번호</a:t>
                      </a:r>
                      <a:endParaRPr lang="en-US" altLang="ko-KR" sz="1000" dirty="0">
                        <a:solidFill>
                          <a:srgbClr val="FF4B4B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4B4B"/>
                          </a:solidFill>
                        </a:rPr>
                        <a:t>_</a:t>
                      </a:r>
                      <a:r>
                        <a:rPr lang="ko-KR" altLang="en-US" sz="1000" dirty="0">
                          <a:solidFill>
                            <a:srgbClr val="FF4B4B"/>
                          </a:solidFill>
                        </a:rPr>
                        <a:t>사용자</a:t>
                      </a:r>
                      <a:r>
                        <a:rPr lang="en-US" altLang="ko-KR" sz="1000" dirty="0">
                          <a:solidFill>
                            <a:srgbClr val="FF4B4B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FF4B4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80601"/>
                  </a:ext>
                </a:extLst>
              </a:tr>
              <a:tr h="673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CAHR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(20)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0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22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1046</Words>
  <Application>Microsoft Office PowerPoint</Application>
  <PresentationFormat>와이드스크린</PresentationFormat>
  <Paragraphs>477</Paragraphs>
  <Slides>19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휴먼엑스포</vt:lpstr>
      <vt:lpstr>Arial</vt:lpstr>
      <vt:lpstr>Calibri</vt:lpstr>
      <vt:lpstr>Office 테마</vt:lpstr>
      <vt:lpstr>주차장 탐색 앱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주차장 탐색 앱</dc:title>
  <dc:creator>821095550317</dc:creator>
  <cp:lastModifiedBy>821095550317</cp:lastModifiedBy>
  <cp:revision>209</cp:revision>
  <dcterms:created xsi:type="dcterms:W3CDTF">2021-10-02T16:38:01Z</dcterms:created>
  <dcterms:modified xsi:type="dcterms:W3CDTF">2021-10-06T15:00:07Z</dcterms:modified>
</cp:coreProperties>
</file>